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0" r:id="rId4"/>
    <p:sldId id="261" r:id="rId5"/>
    <p:sldId id="279" r:id="rId6"/>
    <p:sldId id="288" r:id="rId7"/>
    <p:sldId id="277" r:id="rId8"/>
    <p:sldId id="278" r:id="rId9"/>
    <p:sldId id="296" r:id="rId10"/>
    <p:sldId id="289" r:id="rId11"/>
    <p:sldId id="290" r:id="rId12"/>
    <p:sldId id="295" r:id="rId13"/>
    <p:sldId id="291" r:id="rId14"/>
    <p:sldId id="293" r:id="rId15"/>
    <p:sldId id="294" r:id="rId16"/>
    <p:sldId id="281" r:id="rId17"/>
    <p:sldId id="269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97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 varScale="1">
        <p:scale>
          <a:sx n="72" d="100"/>
          <a:sy n="72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5.jp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31.jpg"/><Relationship Id="rId5" Type="http://schemas.openxmlformats.org/officeDocument/2006/relationships/image" Target="../media/image27.jpg"/><Relationship Id="rId10" Type="http://schemas.openxmlformats.org/officeDocument/2006/relationships/image" Target="../media/image30.jpg"/><Relationship Id="rId4" Type="http://schemas.openxmlformats.org/officeDocument/2006/relationships/image" Target="../media/image26.jpeg"/><Relationship Id="rId9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jpg"/><Relationship Id="rId7" Type="http://schemas.openxmlformats.org/officeDocument/2006/relationships/image" Target="../media/image3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5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zu21974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94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AF6669-AED2-48CB-88CB-07C361E1F959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F:\Clip Art(2599)\Clipart\At.gif">
            <a:extLst>
              <a:ext uri="{FF2B5EF4-FFF2-40B4-BE49-F238E27FC236}">
                <a16:creationId xmlns:a16="http://schemas.microsoft.com/office/drawing/2014/main" id="{2C87B3A6-E875-4E98-A8A7-BA0290264D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274CCC35-DAB0-4A90-8A4E-D363121D5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:\Clip Art(2599)\Clipart\At.gif">
            <a:extLst>
              <a:ext uri="{FF2B5EF4-FFF2-40B4-BE49-F238E27FC236}">
                <a16:creationId xmlns:a16="http://schemas.microsoft.com/office/drawing/2014/main" id="{896A8BB1-3B48-4FDC-862E-C1DE4C7664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:\Clip Art(2599)\Clipart\At.gif">
            <a:extLst>
              <a:ext uri="{FF2B5EF4-FFF2-40B4-BE49-F238E27FC236}">
                <a16:creationId xmlns:a16="http://schemas.microsoft.com/office/drawing/2014/main" id="{DBB20DCE-1D67-484C-88DD-37A681C26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E9A380-6B61-4824-8034-CD8020EE9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635360"/>
            <a:ext cx="3276600" cy="1771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3E359-FB08-4BA2-A5D1-C8F62765E2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/>
          <a:stretch/>
        </p:blipFill>
        <p:spPr>
          <a:xfrm>
            <a:off x="4572000" y="4596437"/>
            <a:ext cx="3034735" cy="1771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BDBE68-18BD-4E48-93A1-C800A3237B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8" b="11093"/>
          <a:stretch/>
        </p:blipFill>
        <p:spPr>
          <a:xfrm>
            <a:off x="8153400" y="560085"/>
            <a:ext cx="3276600" cy="1827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3A39AB-7DA9-4513-A550-CA4D8BF826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2" y="539479"/>
            <a:ext cx="3034735" cy="178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DAFAAC-2B6E-42C8-831A-B3A4311AE3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0" b="8647"/>
          <a:stretch/>
        </p:blipFill>
        <p:spPr>
          <a:xfrm>
            <a:off x="1005219" y="4577263"/>
            <a:ext cx="2962448" cy="1790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D1AB9A-4901-4D8B-A369-DA0B76146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3034735" cy="1771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939542-BA63-4F96-99FF-35E2109F4A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0085"/>
            <a:ext cx="3034735" cy="1766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7805FA-D92A-4F2B-804F-B051778F75C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1"/>
          <a:stretch/>
        </p:blipFill>
        <p:spPr>
          <a:xfrm>
            <a:off x="932931" y="2575810"/>
            <a:ext cx="3034735" cy="1771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F6C00B-D4BD-4D61-99CC-740AE59CEDD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"/>
          <a:stretch/>
        </p:blipFill>
        <p:spPr>
          <a:xfrm>
            <a:off x="8141368" y="4611636"/>
            <a:ext cx="3276600" cy="1771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57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685800"/>
            <a:ext cx="898355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 উন্নয়ন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এসো মিলিয়ে নেই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BF48DD-88A1-479D-806A-30A41EB1D5D6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F:\Clip Art(2599)\Clipart\At.gif">
            <a:extLst>
              <a:ext uri="{FF2B5EF4-FFF2-40B4-BE49-F238E27FC236}">
                <a16:creationId xmlns:a16="http://schemas.microsoft.com/office/drawing/2014/main" id="{AB462E50-6C03-4524-B589-2C4E8CBA36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Clip Art(2599)\Clipart\At.gif">
            <a:extLst>
              <a:ext uri="{FF2B5EF4-FFF2-40B4-BE49-F238E27FC236}">
                <a16:creationId xmlns:a16="http://schemas.microsoft.com/office/drawing/2014/main" id="{76EB9C4B-10E8-4BFF-AEAA-8D3957229B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Clip Art(2599)\Clipart\At.gif">
            <a:extLst>
              <a:ext uri="{FF2B5EF4-FFF2-40B4-BE49-F238E27FC236}">
                <a16:creationId xmlns:a16="http://schemas.microsoft.com/office/drawing/2014/main" id="{608F6C7F-F3F5-4F14-96C2-8E2DCAE833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Clip Art(2599)\Clipart\At.gif">
            <a:extLst>
              <a:ext uri="{FF2B5EF4-FFF2-40B4-BE49-F238E27FC236}">
                <a16:creationId xmlns:a16="http://schemas.microsoft.com/office/drawing/2014/main" id="{6D11A2C0-9D24-4AF7-BAFB-D5FEAA7F59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72CC68F-57A4-4F7A-BF39-18A0A6652360}"/>
              </a:ext>
            </a:extLst>
          </p:cNvPr>
          <p:cNvGrpSpPr/>
          <p:nvPr/>
        </p:nvGrpSpPr>
        <p:grpSpPr>
          <a:xfrm>
            <a:off x="914400" y="2057400"/>
            <a:ext cx="10515601" cy="3810000"/>
            <a:chOff x="914400" y="2514600"/>
            <a:chExt cx="10515601" cy="38100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79E088-2E7D-442B-A1FF-BA4BA98ED1CE}"/>
                </a:ext>
              </a:extLst>
            </p:cNvPr>
            <p:cNvSpPr txBox="1"/>
            <p:nvPr/>
          </p:nvSpPr>
          <p:spPr>
            <a:xfrm>
              <a:off x="4702843" y="2514600"/>
              <a:ext cx="2688557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পায়ে হাঁটা মানুষ </a:t>
              </a:r>
              <a:endParaRPr lang="en-AU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42E3572-6984-49E3-973D-E11AB40F3937}"/>
                </a:ext>
              </a:extLst>
            </p:cNvPr>
            <p:cNvGrpSpPr/>
            <p:nvPr/>
          </p:nvGrpSpPr>
          <p:grpSpPr>
            <a:xfrm>
              <a:off x="914400" y="3581400"/>
              <a:ext cx="2667000" cy="2743200"/>
              <a:chOff x="914400" y="3581400"/>
              <a:chExt cx="2667000" cy="274320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B9884D-8209-4C3C-BB18-C40AF8DC806C}"/>
                  </a:ext>
                </a:extLst>
              </p:cNvPr>
              <p:cNvSpPr txBox="1"/>
              <p:nvPr/>
            </p:nvSpPr>
            <p:spPr>
              <a:xfrm flipH="1">
                <a:off x="1160585" y="4038600"/>
                <a:ext cx="2209800" cy="5847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3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353420-766F-462C-A4A3-B96B6E1227D9}"/>
                  </a:ext>
                </a:extLst>
              </p:cNvPr>
              <p:cNvSpPr txBox="1"/>
              <p:nvPr/>
            </p:nvSpPr>
            <p:spPr>
              <a:xfrm flipH="1">
                <a:off x="1160585" y="5597769"/>
                <a:ext cx="2209800" cy="5847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A88414-9D21-442B-A01D-EFD433D476BD}"/>
                  </a:ext>
                </a:extLst>
              </p:cNvPr>
              <p:cNvSpPr txBox="1"/>
              <p:nvPr/>
            </p:nvSpPr>
            <p:spPr>
              <a:xfrm flipH="1">
                <a:off x="1143000" y="4824046"/>
                <a:ext cx="2209800" cy="5847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3200" dirty="0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9CFC475-ECFE-4C9A-BCB9-35C8DCC39B2A}"/>
                  </a:ext>
                </a:extLst>
              </p:cNvPr>
              <p:cNvSpPr/>
              <p:nvPr/>
            </p:nvSpPr>
            <p:spPr>
              <a:xfrm>
                <a:off x="914400" y="3886200"/>
                <a:ext cx="2667000" cy="2438400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row: Down 9">
                <a:extLst>
                  <a:ext uri="{FF2B5EF4-FFF2-40B4-BE49-F238E27FC236}">
                    <a16:creationId xmlns:a16="http://schemas.microsoft.com/office/drawing/2014/main" id="{D596BB21-95FB-4DE0-9CC6-76074623D52C}"/>
                  </a:ext>
                </a:extLst>
              </p:cNvPr>
              <p:cNvSpPr/>
              <p:nvPr/>
            </p:nvSpPr>
            <p:spPr>
              <a:xfrm>
                <a:off x="1905000" y="4629819"/>
                <a:ext cx="762000" cy="15905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id="{8FF7EE02-8084-4D73-B089-F07617BD09B7}"/>
                  </a:ext>
                </a:extLst>
              </p:cNvPr>
              <p:cNvSpPr/>
              <p:nvPr/>
            </p:nvSpPr>
            <p:spPr>
              <a:xfrm>
                <a:off x="1905000" y="5403542"/>
                <a:ext cx="762000" cy="15905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2142ECE-1472-4347-B753-9B80AB4CD740}"/>
                  </a:ext>
                </a:extLst>
              </p:cNvPr>
              <p:cNvSpPr/>
              <p:nvPr/>
            </p:nvSpPr>
            <p:spPr>
              <a:xfrm>
                <a:off x="1500554" y="3581400"/>
                <a:ext cx="15240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স্থলপথ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6A80120-C017-4871-B424-F85660610198}"/>
                </a:ext>
              </a:extLst>
            </p:cNvPr>
            <p:cNvGrpSpPr/>
            <p:nvPr/>
          </p:nvGrpSpPr>
          <p:grpSpPr>
            <a:xfrm>
              <a:off x="4800600" y="3581400"/>
              <a:ext cx="2667000" cy="2743200"/>
              <a:chOff x="4800600" y="3581400"/>
              <a:chExt cx="2667000" cy="274320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0D0551-CBF1-4B47-AAA4-EDE5F6F91CD2}"/>
                  </a:ext>
                </a:extLst>
              </p:cNvPr>
              <p:cNvSpPr txBox="1"/>
              <p:nvPr/>
            </p:nvSpPr>
            <p:spPr>
              <a:xfrm flipH="1">
                <a:off x="5029200" y="4038600"/>
                <a:ext cx="2209800" cy="5847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32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B23AD7-81C3-4FCC-89E3-7FFC4ED8210F}"/>
                  </a:ext>
                </a:extLst>
              </p:cNvPr>
              <p:cNvSpPr txBox="1"/>
              <p:nvPr/>
            </p:nvSpPr>
            <p:spPr>
              <a:xfrm flipH="1">
                <a:off x="5029200" y="5586046"/>
                <a:ext cx="2209800" cy="5847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32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D93BD0-8AB1-4251-B514-61EDC55685D3}"/>
                  </a:ext>
                </a:extLst>
              </p:cNvPr>
              <p:cNvSpPr txBox="1"/>
              <p:nvPr/>
            </p:nvSpPr>
            <p:spPr>
              <a:xfrm flipH="1">
                <a:off x="5011615" y="4800600"/>
                <a:ext cx="2209800" cy="5847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3200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C0B00B4-D965-431A-A932-FC8359C97601}"/>
                  </a:ext>
                </a:extLst>
              </p:cNvPr>
              <p:cNvSpPr/>
              <p:nvPr/>
            </p:nvSpPr>
            <p:spPr>
              <a:xfrm>
                <a:off x="4800600" y="3886200"/>
                <a:ext cx="2667000" cy="2438400"/>
              </a:xfrm>
              <a:prstGeom prst="roundRect">
                <a:avLst/>
              </a:prstGeom>
              <a:noFill/>
              <a:ln w="57150">
                <a:solidFill>
                  <a:srgbClr val="097D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5D55DF37-711F-489D-B380-3BCFB406879C}"/>
                  </a:ext>
                </a:extLst>
              </p:cNvPr>
              <p:cNvSpPr/>
              <p:nvPr/>
            </p:nvSpPr>
            <p:spPr>
              <a:xfrm>
                <a:off x="5715000" y="4618096"/>
                <a:ext cx="762000" cy="15905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row: Down 30">
                <a:extLst>
                  <a:ext uri="{FF2B5EF4-FFF2-40B4-BE49-F238E27FC236}">
                    <a16:creationId xmlns:a16="http://schemas.microsoft.com/office/drawing/2014/main" id="{F4E6FC30-EE51-4C51-8513-DCC580030632}"/>
                  </a:ext>
                </a:extLst>
              </p:cNvPr>
              <p:cNvSpPr/>
              <p:nvPr/>
            </p:nvSpPr>
            <p:spPr>
              <a:xfrm>
                <a:off x="5715000" y="5380096"/>
                <a:ext cx="762000" cy="15905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CBEB1DE-E29D-43D5-B39E-43BB186C82C0}"/>
                  </a:ext>
                </a:extLst>
              </p:cNvPr>
              <p:cNvSpPr/>
              <p:nvPr/>
            </p:nvSpPr>
            <p:spPr>
              <a:xfrm>
                <a:off x="5334000" y="3581400"/>
                <a:ext cx="152400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জল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পথ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2ADDC90-B1D8-4213-9B3A-1C8C72C26C4F}"/>
                </a:ext>
              </a:extLst>
            </p:cNvPr>
            <p:cNvGrpSpPr/>
            <p:nvPr/>
          </p:nvGrpSpPr>
          <p:grpSpPr>
            <a:xfrm>
              <a:off x="8610600" y="3581400"/>
              <a:ext cx="2667000" cy="2743200"/>
              <a:chOff x="8610600" y="3581400"/>
              <a:chExt cx="2667000" cy="274320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18F123-879B-4BAA-B536-7D3D3FCD7954}"/>
                  </a:ext>
                </a:extLst>
              </p:cNvPr>
              <p:cNvSpPr txBox="1"/>
              <p:nvPr/>
            </p:nvSpPr>
            <p:spPr>
              <a:xfrm flipH="1">
                <a:off x="8839200" y="4038600"/>
                <a:ext cx="2209800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হেলিকপ্টার</a:t>
                </a:r>
                <a:endParaRPr lang="en-US" sz="2800" b="1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9A7B61-D027-4AA9-BBE1-D4DB411B7D84}"/>
                  </a:ext>
                </a:extLst>
              </p:cNvPr>
              <p:cNvSpPr txBox="1"/>
              <p:nvPr/>
            </p:nvSpPr>
            <p:spPr>
              <a:xfrm flipH="1">
                <a:off x="8839200" y="5562600"/>
                <a:ext cx="2209800" cy="5847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F7DDAB-14CE-42B0-B9B4-DF6C65E927E9}"/>
                  </a:ext>
                </a:extLst>
              </p:cNvPr>
              <p:cNvSpPr txBox="1"/>
              <p:nvPr/>
            </p:nvSpPr>
            <p:spPr>
              <a:xfrm flipH="1">
                <a:off x="8821615" y="4800600"/>
                <a:ext cx="2209800" cy="5847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48919BA-FA99-4AA5-B8D1-A88C27E8839F}"/>
                  </a:ext>
                </a:extLst>
              </p:cNvPr>
              <p:cNvSpPr/>
              <p:nvPr/>
            </p:nvSpPr>
            <p:spPr>
              <a:xfrm>
                <a:off x="8610600" y="3886200"/>
                <a:ext cx="2667000" cy="2438400"/>
              </a:xfrm>
              <a:prstGeom prst="roundRect">
                <a:avLst/>
              </a:prstGeom>
              <a:noFill/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69DD95C7-9AF0-481D-9C64-9461670561A7}"/>
                  </a:ext>
                </a:extLst>
              </p:cNvPr>
              <p:cNvSpPr/>
              <p:nvPr/>
            </p:nvSpPr>
            <p:spPr>
              <a:xfrm>
                <a:off x="9601200" y="4572000"/>
                <a:ext cx="762000" cy="15905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Arrow: Down 34">
                <a:extLst>
                  <a:ext uri="{FF2B5EF4-FFF2-40B4-BE49-F238E27FC236}">
                    <a16:creationId xmlns:a16="http://schemas.microsoft.com/office/drawing/2014/main" id="{7F1D5818-2FC8-4601-BCEF-4EDF156CD497}"/>
                  </a:ext>
                </a:extLst>
              </p:cNvPr>
              <p:cNvSpPr/>
              <p:nvPr/>
            </p:nvSpPr>
            <p:spPr>
              <a:xfrm>
                <a:off x="9601200" y="5380096"/>
                <a:ext cx="762000" cy="15905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C1B8B-B48D-4057-A442-8E88BC9CC6DC}"/>
                  </a:ext>
                </a:extLst>
              </p:cNvPr>
              <p:cNvSpPr/>
              <p:nvPr/>
            </p:nvSpPr>
            <p:spPr>
              <a:xfrm>
                <a:off x="9208477" y="3581400"/>
                <a:ext cx="1524000" cy="381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আকাশপথ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01E50D7-9467-4ECF-930E-8E9D47894C3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3177916" y="3160931"/>
              <a:ext cx="2869206" cy="3917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57D578A-5EDF-42CD-84D7-E0A9AC5C36D0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6047122" y="3160931"/>
              <a:ext cx="2957732" cy="3904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231134F-19FF-491F-A1D7-22DDF0754AA7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6047122" y="3160931"/>
              <a:ext cx="4" cy="343511"/>
            </a:xfrm>
            <a:prstGeom prst="straightConnector1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B8BF5F9-A0FA-4237-A86C-56BA55B05184}"/>
                </a:ext>
              </a:extLst>
            </p:cNvPr>
            <p:cNvGrpSpPr/>
            <p:nvPr/>
          </p:nvGrpSpPr>
          <p:grpSpPr>
            <a:xfrm>
              <a:off x="1386064" y="4075239"/>
              <a:ext cx="1941570" cy="2069437"/>
              <a:chOff x="1386064" y="4075239"/>
              <a:chExt cx="1941570" cy="2069437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CD21CF-1D3E-4B57-92E4-AF2605DFA4E4}"/>
                  </a:ext>
                </a:extLst>
              </p:cNvPr>
              <p:cNvSpPr txBox="1"/>
              <p:nvPr/>
            </p:nvSpPr>
            <p:spPr>
              <a:xfrm>
                <a:off x="1386064" y="4872244"/>
                <a:ext cx="19415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বাষ্পীয় ইঞ্জিন</a:t>
                </a:r>
                <a:endParaRPr lang="en-US" sz="2800" b="1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52FCDD-A814-441D-A0E1-90DC52AA4503}"/>
                  </a:ext>
                </a:extLst>
              </p:cNvPr>
              <p:cNvSpPr txBox="1"/>
              <p:nvPr/>
            </p:nvSpPr>
            <p:spPr>
              <a:xfrm>
                <a:off x="1509729" y="4075239"/>
                <a:ext cx="1764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ঘোড়ার গাড়ি</a:t>
                </a:r>
                <a:endParaRPr lang="en-US" sz="2800" b="1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E490E0-EFBD-4FD1-8B43-75BA1D0C4332}"/>
                  </a:ext>
                </a:extLst>
              </p:cNvPr>
              <p:cNvSpPr txBox="1"/>
              <p:nvPr/>
            </p:nvSpPr>
            <p:spPr>
              <a:xfrm>
                <a:off x="1951386" y="5621456"/>
                <a:ext cx="11075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বাস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AF5576-DD38-459F-89A8-D538BF45E3B9}"/>
                </a:ext>
              </a:extLst>
            </p:cNvPr>
            <p:cNvSpPr txBox="1"/>
            <p:nvPr/>
          </p:nvSpPr>
          <p:spPr>
            <a:xfrm>
              <a:off x="5666121" y="4089009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ভেলা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37EDE4-1993-475C-8517-1EADF204DB99}"/>
                </a:ext>
              </a:extLst>
            </p:cNvPr>
            <p:cNvSpPr txBox="1"/>
            <p:nvPr/>
          </p:nvSpPr>
          <p:spPr>
            <a:xfrm>
              <a:off x="5105400" y="48768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পালতোলা নৌকা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A197B15-D465-448D-B214-4AAC7DC8996A}"/>
                </a:ext>
              </a:extLst>
            </p:cNvPr>
            <p:cNvSpPr txBox="1"/>
            <p:nvPr/>
          </p:nvSpPr>
          <p:spPr>
            <a:xfrm>
              <a:off x="5738756" y="5641706"/>
              <a:ext cx="1084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লঞ্চ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6D58F9-B57D-4BC4-801B-9F57B521A6F0}"/>
                </a:ext>
              </a:extLst>
            </p:cNvPr>
            <p:cNvSpPr txBox="1"/>
            <p:nvPr/>
          </p:nvSpPr>
          <p:spPr>
            <a:xfrm>
              <a:off x="9220202" y="4841451"/>
              <a:ext cx="2209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উড়োজাহাজ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3954D9-E4B3-4AF0-BB0A-333F6BB5F699}"/>
                </a:ext>
              </a:extLst>
            </p:cNvPr>
            <p:cNvSpPr txBox="1"/>
            <p:nvPr/>
          </p:nvSpPr>
          <p:spPr>
            <a:xfrm>
              <a:off x="8839201" y="5562600"/>
              <a:ext cx="2192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মহাকাশযান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68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6EBD07-E72B-4A74-BB42-0B763BD1D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94" y="2677692"/>
            <a:ext cx="6667500" cy="3752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D4359F-117F-4F85-9812-87DF73CAC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12" y="1302408"/>
            <a:ext cx="7112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5E798F-B8D3-4140-9CEF-50290B4A0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89154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A9BAA-4051-4BC1-AC69-61F7B2AB4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2" y="1718234"/>
            <a:ext cx="10198768" cy="44075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BA9DF0-9AD1-45A4-AA88-A14463F8C9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/>
          <a:stretch/>
        </p:blipFill>
        <p:spPr>
          <a:xfrm>
            <a:off x="639658" y="1345205"/>
            <a:ext cx="6608843" cy="3857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B4FD6E-AD15-4191-B651-AC1E518418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64" y="1313294"/>
            <a:ext cx="7249761" cy="5259994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94A9AB-21B0-4F31-AC50-F7C281800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69999"/>
            <a:ext cx="5034780" cy="2938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59839-DB8E-4568-801D-9CC5CB5BE8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5" y="1475656"/>
            <a:ext cx="5410200" cy="2992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640A39-8DCF-4DF9-A4EE-9EBAD19254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70898"/>
            <a:ext cx="6254529" cy="3606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CB0511-C6EE-445B-A8CB-719EF20F10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9" y="1371600"/>
            <a:ext cx="6259201" cy="3470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85D835-55C6-41E6-8DF0-5A31248E80E5}"/>
              </a:ext>
            </a:extLst>
          </p:cNvPr>
          <p:cNvSpPr txBox="1"/>
          <p:nvPr/>
        </p:nvSpPr>
        <p:spPr>
          <a:xfrm>
            <a:off x="2656766" y="304800"/>
            <a:ext cx="717303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স্থলপথ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AF6669-AED2-48CB-88CB-07C361E1F959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F:\Clip Art(2599)\Clipart\At.gif">
            <a:extLst>
              <a:ext uri="{FF2B5EF4-FFF2-40B4-BE49-F238E27FC236}">
                <a16:creationId xmlns:a16="http://schemas.microsoft.com/office/drawing/2014/main" id="{2C87B3A6-E875-4E98-A8A7-BA0290264D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274CCC35-DAB0-4A90-8A4E-D363121D5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:\Clip Art(2599)\Clipart\At.gif">
            <a:extLst>
              <a:ext uri="{FF2B5EF4-FFF2-40B4-BE49-F238E27FC236}">
                <a16:creationId xmlns:a16="http://schemas.microsoft.com/office/drawing/2014/main" id="{896A8BB1-3B48-4FDC-862E-C1DE4C7664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:\Clip Art(2599)\Clipart\At.gif">
            <a:extLst>
              <a:ext uri="{FF2B5EF4-FFF2-40B4-BE49-F238E27FC236}">
                <a16:creationId xmlns:a16="http://schemas.microsoft.com/office/drawing/2014/main" id="{DBB20DCE-1D67-484C-88DD-37A681C26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605CD1-DC5F-46B8-B376-02FD362D7E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8" b="6487"/>
          <a:stretch/>
        </p:blipFill>
        <p:spPr>
          <a:xfrm>
            <a:off x="2462383" y="1459595"/>
            <a:ext cx="7239000" cy="4865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434369-1BE2-434C-84DB-C1470AD5D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43" y="1459595"/>
            <a:ext cx="6564086" cy="49230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F9A10A-6D1E-4823-8D7E-A2B80D948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02" y="1504049"/>
            <a:ext cx="8739017" cy="4915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351E9C-5DA4-401B-951B-EFB106652B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02" y="1624596"/>
            <a:ext cx="8972920" cy="4865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B97C2-3CF9-4688-A801-C4EEF5AB90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11" y="1600200"/>
            <a:ext cx="7924800" cy="4723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138FA3-C108-4189-B1C0-3D1D8CA9C9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"/>
          <a:stretch/>
        </p:blipFill>
        <p:spPr>
          <a:xfrm>
            <a:off x="2102048" y="1579112"/>
            <a:ext cx="8001972" cy="4325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012A0D-67B5-417F-BAF5-8CC70E396764}"/>
              </a:ext>
            </a:extLst>
          </p:cNvPr>
          <p:cNvSpPr txBox="1"/>
          <p:nvPr/>
        </p:nvSpPr>
        <p:spPr>
          <a:xfrm>
            <a:off x="2307858" y="511314"/>
            <a:ext cx="767434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জলপথ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AF6669-AED2-48CB-88CB-07C361E1F959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F:\Clip Art(2599)\Clipart\At.gif">
            <a:extLst>
              <a:ext uri="{FF2B5EF4-FFF2-40B4-BE49-F238E27FC236}">
                <a16:creationId xmlns:a16="http://schemas.microsoft.com/office/drawing/2014/main" id="{2C87B3A6-E875-4E98-A8A7-BA0290264D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274CCC35-DAB0-4A90-8A4E-D363121D5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:\Clip Art(2599)\Clipart\At.gif">
            <a:extLst>
              <a:ext uri="{FF2B5EF4-FFF2-40B4-BE49-F238E27FC236}">
                <a16:creationId xmlns:a16="http://schemas.microsoft.com/office/drawing/2014/main" id="{896A8BB1-3B48-4FDC-862E-C1DE4C7664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:\Clip Art(2599)\Clipart\At.gif">
            <a:extLst>
              <a:ext uri="{FF2B5EF4-FFF2-40B4-BE49-F238E27FC236}">
                <a16:creationId xmlns:a16="http://schemas.microsoft.com/office/drawing/2014/main" id="{DBB20DCE-1D67-484C-88DD-37A681C26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283E3-A74E-4C74-9770-CAC78500B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34219"/>
            <a:ext cx="6317566" cy="4738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100758-3304-4E53-874B-0E8311E26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77" y="1507865"/>
            <a:ext cx="6320713" cy="4740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4C275-206E-45C3-8AC0-14CDB5C7E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19735"/>
            <a:ext cx="8274699" cy="4641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BA90B1-6951-4740-807E-D58F350C4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08" y="1513803"/>
            <a:ext cx="8274699" cy="4654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19CA40-F29C-4B68-BD7C-9850C4E90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06632"/>
            <a:ext cx="7802337" cy="458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5452DC-8701-4086-A0C0-2B236080C575}"/>
              </a:ext>
            </a:extLst>
          </p:cNvPr>
          <p:cNvSpPr txBox="1"/>
          <p:nvPr/>
        </p:nvSpPr>
        <p:spPr>
          <a:xfrm>
            <a:off x="2307858" y="511314"/>
            <a:ext cx="767434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আকাশপথ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AF6669-AED2-48CB-88CB-07C361E1F959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F:\Clip Art(2599)\Clipart\At.gif">
            <a:extLst>
              <a:ext uri="{FF2B5EF4-FFF2-40B4-BE49-F238E27FC236}">
                <a16:creationId xmlns:a16="http://schemas.microsoft.com/office/drawing/2014/main" id="{2C87B3A6-E875-4E98-A8A7-BA0290264D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274CCC35-DAB0-4A90-8A4E-D363121D5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:\Clip Art(2599)\Clipart\At.gif">
            <a:extLst>
              <a:ext uri="{FF2B5EF4-FFF2-40B4-BE49-F238E27FC236}">
                <a16:creationId xmlns:a16="http://schemas.microsoft.com/office/drawing/2014/main" id="{896A8BB1-3B48-4FDC-862E-C1DE4C7664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:\Clip Art(2599)\Clipart\At.gif">
            <a:extLst>
              <a:ext uri="{FF2B5EF4-FFF2-40B4-BE49-F238E27FC236}">
                <a16:creationId xmlns:a16="http://schemas.microsoft.com/office/drawing/2014/main" id="{DBB20DCE-1D67-484C-88DD-37A681C26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EAE1AB-1417-47EE-B1FF-D9E6EB0EC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"/>
          <a:stretch/>
        </p:blipFill>
        <p:spPr>
          <a:xfrm>
            <a:off x="1639109" y="882994"/>
            <a:ext cx="9001035" cy="5189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C37FFD-7B52-44F2-864E-014142862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1240"/>
            <a:ext cx="8130805" cy="48071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C4ADA2-84AD-4768-B30C-B9996B6A56E2}"/>
              </a:ext>
            </a:extLst>
          </p:cNvPr>
          <p:cNvGrpSpPr/>
          <p:nvPr/>
        </p:nvGrpSpPr>
        <p:grpSpPr>
          <a:xfrm>
            <a:off x="628779" y="2013783"/>
            <a:ext cx="11021694" cy="4366291"/>
            <a:chOff x="708096" y="1680786"/>
            <a:chExt cx="11021694" cy="43662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92CB80F-CFBE-4416-B156-49BA5DD0A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96" y="1727356"/>
              <a:ext cx="5759627" cy="431972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B9786E-17E6-4D66-83D7-E65DE7354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803" y="1680786"/>
              <a:ext cx="5383987" cy="432896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AF849D-2F41-4049-A908-0795BE1539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56" y="1716666"/>
            <a:ext cx="8839200" cy="47279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008FC0-EE65-4A76-8C39-D30980E1ECB9}"/>
              </a:ext>
            </a:extLst>
          </p:cNvPr>
          <p:cNvSpPr txBox="1"/>
          <p:nvPr/>
        </p:nvSpPr>
        <p:spPr>
          <a:xfrm>
            <a:off x="2307858" y="511314"/>
            <a:ext cx="767434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8ADB64F-CF5C-4AFA-8CC6-332656E39176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A27A7523-1D21-40DC-8272-5E089243E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:\Clip Art(2599)\Clipart\At.gif">
            <a:extLst>
              <a:ext uri="{FF2B5EF4-FFF2-40B4-BE49-F238E27FC236}">
                <a16:creationId xmlns:a16="http://schemas.microsoft.com/office/drawing/2014/main" id="{218E4DF0-8A10-4D58-9993-15776395F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:\Clip Art(2599)\Clipart\At.gif">
            <a:extLst>
              <a:ext uri="{FF2B5EF4-FFF2-40B4-BE49-F238E27FC236}">
                <a16:creationId xmlns:a16="http://schemas.microsoft.com/office/drawing/2014/main" id="{AE792EAE-D290-4485-B25E-6CB463F05D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:\Clip Art(2599)\Clipart\At.gif">
            <a:extLst>
              <a:ext uri="{FF2B5EF4-FFF2-40B4-BE49-F238E27FC236}">
                <a16:creationId xmlns:a16="http://schemas.microsoft.com/office/drawing/2014/main" id="{D348BA01-0F07-4041-A3C4-D7B68EE6AB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22E066-E4F8-4F7E-B21F-B73F09594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64" y="1524000"/>
            <a:ext cx="6802236" cy="4784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EAA91E-41C4-4748-BFBF-DA5272F11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82" y="1534869"/>
            <a:ext cx="76200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C057BC-DB19-4347-82A6-4D8FBDB2B0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4"/>
          <a:stretch/>
        </p:blipFill>
        <p:spPr>
          <a:xfrm>
            <a:off x="2793882" y="1515367"/>
            <a:ext cx="7569318" cy="4733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108823-F976-49EA-8239-4D1573BA1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31388"/>
            <a:ext cx="8627605" cy="4853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31EE65-96AD-409A-9F5D-87BF2D1B3A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b="10913"/>
          <a:stretch/>
        </p:blipFill>
        <p:spPr>
          <a:xfrm>
            <a:off x="1837074" y="1602210"/>
            <a:ext cx="8830926" cy="464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E4931B-AA58-4324-A0D7-D4A602E7F678}"/>
              </a:ext>
            </a:extLst>
          </p:cNvPr>
          <p:cNvSpPr txBox="1"/>
          <p:nvPr/>
        </p:nvSpPr>
        <p:spPr>
          <a:xfrm>
            <a:off x="2307858" y="511314"/>
            <a:ext cx="767434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47800" y="457201"/>
            <a:ext cx="8658664" cy="4964189"/>
            <a:chOff x="1447800" y="997803"/>
            <a:chExt cx="6632030" cy="434956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997803"/>
              <a:ext cx="3630305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447800" y="4187785"/>
              <a:ext cx="6632030" cy="115958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তোমার প্রাথমিক বিজ্ঞান বইয়ের 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65নং,66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নং এবং 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6৭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 পৃষ্ঠা পড়। </a:t>
              </a:r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02DC2CB-A38A-4A66-A701-D655E5240F50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F:\Clip Art(2599)\Clipart\At.gif">
            <a:extLst>
              <a:ext uri="{FF2B5EF4-FFF2-40B4-BE49-F238E27FC236}">
                <a16:creationId xmlns:a16="http://schemas.microsoft.com/office/drawing/2014/main" id="{28DA7344-17CE-4D2B-890B-EC146B981D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Clip Art(2599)\Clipart\At.gif">
            <a:extLst>
              <a:ext uri="{FF2B5EF4-FFF2-40B4-BE49-F238E27FC236}">
                <a16:creationId xmlns:a16="http://schemas.microsoft.com/office/drawing/2014/main" id="{14E9ECDD-844F-4F47-B1E4-12EDC80EC9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Clip Art(2599)\Clipart\At.gif">
            <a:extLst>
              <a:ext uri="{FF2B5EF4-FFF2-40B4-BE49-F238E27FC236}">
                <a16:creationId xmlns:a16="http://schemas.microsoft.com/office/drawing/2014/main" id="{D729E902-6BE7-46FB-9B39-F2A4D4A612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7CC38C10-6B3E-4D7D-A632-B16C6DC79C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731691"/>
            <a:ext cx="518160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প্রশ্ন গুলির উত্তর লেখঃ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66800" y="1981200"/>
            <a:ext cx="10363200" cy="42282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bn-BD" sz="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২।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ঘটিয়েছে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৩।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স্থলপথে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যাতায়াতের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টি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 ।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40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55B28B-8719-49C9-B31A-8C651EC6AF0C}"/>
              </a:ext>
            </a:extLst>
          </p:cNvPr>
          <p:cNvSpPr/>
          <p:nvPr/>
        </p:nvSpPr>
        <p:spPr>
          <a:xfrm>
            <a:off x="159434" y="152400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F:\Clip Art(2599)\Clipart\At.gif">
            <a:extLst>
              <a:ext uri="{FF2B5EF4-FFF2-40B4-BE49-F238E27FC236}">
                <a16:creationId xmlns:a16="http://schemas.microsoft.com/office/drawing/2014/main" id="{4D395470-8136-4CA5-90C9-F88DED3341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Clip Art(2599)\Clipart\At.gif">
            <a:extLst>
              <a:ext uri="{FF2B5EF4-FFF2-40B4-BE49-F238E27FC236}">
                <a16:creationId xmlns:a16="http://schemas.microsoft.com/office/drawing/2014/main" id="{4479BFC2-D504-4E8E-A9D2-640BC332A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Clip Art(2599)\Clipart\At.gif">
            <a:extLst>
              <a:ext uri="{FF2B5EF4-FFF2-40B4-BE49-F238E27FC236}">
                <a16:creationId xmlns:a16="http://schemas.microsoft.com/office/drawing/2014/main" id="{4D4EA965-9DE1-434A-8337-9C928012E5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Clip Art(2599)\Clipart\At.gif">
            <a:extLst>
              <a:ext uri="{FF2B5EF4-FFF2-40B4-BE49-F238E27FC236}">
                <a16:creationId xmlns:a16="http://schemas.microsoft.com/office/drawing/2014/main" id="{D7FD5509-326E-4B75-A133-832B3C60E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295400" y="4065745"/>
            <a:ext cx="9753600" cy="19540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1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 পূর্বে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বর্তমানে ব্যবহৃত হয় এমন ৩টি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</a:t>
            </a:r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3401" y="3186332"/>
            <a:ext cx="3345657" cy="7528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 কাজ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H:\Power P\From Net\Power\home w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44" y="685802"/>
            <a:ext cx="2905438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C40BAD-7408-4EB9-930E-860A2A70D436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F:\Clip Art(2599)\Clipart\At.gif">
            <a:extLst>
              <a:ext uri="{FF2B5EF4-FFF2-40B4-BE49-F238E27FC236}">
                <a16:creationId xmlns:a16="http://schemas.microsoft.com/office/drawing/2014/main" id="{E8F37E94-9EF1-4D27-BD37-024E6CE01C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Clip Art(2599)\Clipart\At.gif">
            <a:extLst>
              <a:ext uri="{FF2B5EF4-FFF2-40B4-BE49-F238E27FC236}">
                <a16:creationId xmlns:a16="http://schemas.microsoft.com/office/drawing/2014/main" id="{2D2679F3-D489-4995-B9E7-88EE904A09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Clip Art(2599)\Clipart\At.gif">
            <a:extLst>
              <a:ext uri="{FF2B5EF4-FFF2-40B4-BE49-F238E27FC236}">
                <a16:creationId xmlns:a16="http://schemas.microsoft.com/office/drawing/2014/main" id="{3B5AE900-ECAF-4FAD-A80A-565BFCC56B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Clip Art(2599)\Clipart\At.gif">
            <a:extLst>
              <a:ext uri="{FF2B5EF4-FFF2-40B4-BE49-F238E27FC236}">
                <a16:creationId xmlns:a16="http://schemas.microsoft.com/office/drawing/2014/main" id="{1958E05B-8411-4CE3-91FC-41C77C69E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0518" y="3352801"/>
            <a:ext cx="45416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AU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AU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AU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AU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উন্নয়ন </a:t>
            </a:r>
            <a:endParaRPr lang="en-AU" sz="2800" dirty="0"/>
          </a:p>
        </p:txBody>
      </p:sp>
      <p:grpSp>
        <p:nvGrpSpPr>
          <p:cNvPr id="2" name="Group 10"/>
          <p:cNvGrpSpPr/>
          <p:nvPr/>
        </p:nvGrpSpPr>
        <p:grpSpPr>
          <a:xfrm>
            <a:off x="2819402" y="2438401"/>
            <a:ext cx="1371599" cy="1676399"/>
            <a:chOff x="4707468" y="914400"/>
            <a:chExt cx="1797025" cy="2251684"/>
          </a:xfrm>
        </p:grpSpPr>
        <p:sp>
          <p:nvSpPr>
            <p:cNvPr id="8" name="Rectangle 7"/>
            <p:cNvSpPr/>
            <p:nvPr/>
          </p:nvSpPr>
          <p:spPr>
            <a:xfrm>
              <a:off x="4707468" y="914400"/>
              <a:ext cx="1797025" cy="2251684"/>
            </a:xfrm>
            <a:prstGeom prst="rect">
              <a:avLst/>
            </a:prstGeom>
            <a:solidFill>
              <a:schemeClr val="tx2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/>
            </a:p>
          </p:txBody>
        </p:sp>
        <p:pic>
          <p:nvPicPr>
            <p:cNvPr id="10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990600"/>
              <a:ext cx="1655763" cy="213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181601" y="381001"/>
            <a:ext cx="170110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7234" y="4154032"/>
            <a:ext cx="26933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সাজেদুল ইসলাম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এয়ারপোর্ট সঃ প্রাঃ বিঃ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ঈশ্বরদী, পাবনা ।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/>
          </a:p>
        </p:txBody>
      </p:sp>
      <p:sp>
        <p:nvSpPr>
          <p:cNvPr id="17" name="Down Arrow Callout 16"/>
          <p:cNvSpPr/>
          <p:nvPr/>
        </p:nvSpPr>
        <p:spPr>
          <a:xfrm>
            <a:off x="7315200" y="1371600"/>
            <a:ext cx="2133600" cy="9906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spc="50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3600" b="1" spc="50" dirty="0">
              <a:ln w="1143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2438400" y="1219200"/>
            <a:ext cx="2133600" cy="9906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spc="50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3600" b="1" spc="50" dirty="0">
              <a:ln w="1143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5257800" y="2514600"/>
            <a:ext cx="533400" cy="3657600"/>
            <a:chOff x="3581401" y="2514600"/>
            <a:chExt cx="533400" cy="3657600"/>
          </a:xfrm>
        </p:grpSpPr>
        <p:sp>
          <p:nvSpPr>
            <p:cNvPr id="19" name="Half Frame 18"/>
            <p:cNvSpPr/>
            <p:nvPr/>
          </p:nvSpPr>
          <p:spPr>
            <a:xfrm>
              <a:off x="3733801" y="2514600"/>
              <a:ext cx="381000" cy="21336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3581401" y="4038600"/>
              <a:ext cx="381000" cy="2133600"/>
            </a:xfrm>
            <a:prstGeom prst="halfFrame">
              <a:avLst/>
            </a:prstGeom>
            <a:solidFill>
              <a:srgbClr val="097D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76200" y="0"/>
            <a:ext cx="12420599" cy="6884194"/>
            <a:chOff x="0" y="0"/>
            <a:chExt cx="9161745" cy="6884194"/>
          </a:xfrm>
        </p:grpSpPr>
        <p:sp>
          <p:nvSpPr>
            <p:cNvPr id="13" name="Rectangle 1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317500">
              <a:gradFill>
                <a:gsLst>
                  <a:gs pos="10000">
                    <a:srgbClr val="FC9FCB"/>
                  </a:gs>
                  <a:gs pos="13000">
                    <a:srgbClr val="F8B049"/>
                  </a:gs>
                  <a:gs pos="13000">
                    <a:srgbClr val="F8B049"/>
                  </a:gs>
                  <a:gs pos="74000">
                    <a:srgbClr val="FEE7F2"/>
                  </a:gs>
                  <a:gs pos="97000">
                    <a:srgbClr val="F952A0"/>
                  </a:gs>
                  <a:gs pos="100000">
                    <a:srgbClr val="C50849"/>
                  </a:gs>
                  <a:gs pos="99000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F:\Clip Art(2599)\Clipart\At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0290" cy="33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F:\Clip Art(2599)\Clipart\At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945" y="6540103"/>
              <a:ext cx="340290" cy="33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F:\Clip Art(2599)\Clipart\At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53200"/>
              <a:ext cx="340290" cy="33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:\Clip Art(2599)\Clipart\At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1455" y="23590"/>
              <a:ext cx="340290" cy="33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438400" y="5943600"/>
            <a:ext cx="208121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AU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</a:t>
            </a:r>
            <a:r>
              <a:rPr lang="bn-BD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azu21974</a:t>
            </a:r>
            <a:r>
              <a:rPr lang="en-AU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bn-BD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</a:t>
            </a:r>
            <a:r>
              <a:rPr lang="en-US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mail</a:t>
            </a:r>
            <a:r>
              <a:rPr lang="en-AU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.com</a:t>
            </a:r>
            <a:endParaRPr lang="en-AU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A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Call: 01716222444</a:t>
            </a:r>
          </a:p>
        </p:txBody>
      </p:sp>
    </p:spTree>
    <p:extLst>
      <p:ext uri="{BB962C8B-B14F-4D97-AF65-F5344CB8AC3E}">
        <p14:creationId xmlns:p14="http://schemas.microsoft.com/office/powerpoint/2010/main" val="13436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Power P\From Net\Power\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01849"/>
            <a:ext cx="5525167" cy="58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24400" y="762000"/>
            <a:ext cx="3276600" cy="1066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0221" y="2418693"/>
            <a:ext cx="2971800" cy="533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3EC47-BE88-4A6C-B046-DCCBA9B87076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F:\Clip Art(2599)\Clipart\At.gif">
            <a:extLst>
              <a:ext uri="{FF2B5EF4-FFF2-40B4-BE49-F238E27FC236}">
                <a16:creationId xmlns:a16="http://schemas.microsoft.com/office/drawing/2014/main" id="{D69C531A-D0FF-4560-9276-E6051CAE2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Clip Art(2599)\Clipart\At.gif">
            <a:extLst>
              <a:ext uri="{FF2B5EF4-FFF2-40B4-BE49-F238E27FC236}">
                <a16:creationId xmlns:a16="http://schemas.microsoft.com/office/drawing/2014/main" id="{700A2D66-9D74-44E2-A539-FF85E72558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Clip Art(2599)\Clipart\At.gif">
            <a:extLst>
              <a:ext uri="{FF2B5EF4-FFF2-40B4-BE49-F238E27FC236}">
                <a16:creationId xmlns:a16="http://schemas.microsoft.com/office/drawing/2014/main" id="{F5976140-F705-4CF4-B64A-5E584E777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Clip Art(2599)\Clipart\At.gif">
            <a:extLst>
              <a:ext uri="{FF2B5EF4-FFF2-40B4-BE49-F238E27FC236}">
                <a16:creationId xmlns:a16="http://schemas.microsoft.com/office/drawing/2014/main" id="{0C21A7A7-C8FC-4DE0-95CA-8E38AFB540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09800" y="2438400"/>
            <a:ext cx="7772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3EA7A-ECBC-4B49-8B45-AFFA03488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77" y="953677"/>
            <a:ext cx="4913723" cy="4913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37BB03-5E53-4EB2-AC71-54132D85B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3400"/>
            <a:ext cx="8610600" cy="460566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54D5923-6A3B-4120-BE22-252285DCA1C5}"/>
              </a:ext>
            </a:extLst>
          </p:cNvPr>
          <p:cNvGrpSpPr/>
          <p:nvPr/>
        </p:nvGrpSpPr>
        <p:grpSpPr>
          <a:xfrm>
            <a:off x="630952" y="1117493"/>
            <a:ext cx="11031997" cy="3673386"/>
            <a:chOff x="566057" y="2270214"/>
            <a:chExt cx="11031997" cy="36733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7E470E-90B0-4429-81F8-FF203A0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57" y="2270214"/>
              <a:ext cx="5641996" cy="36733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00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D6532E-ECDC-4DA0-94FA-1048434C5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421" y="2270214"/>
              <a:ext cx="5034633" cy="36272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00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026043B-0FCB-4BB4-8310-5C3540E4B9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93" y="445126"/>
            <a:ext cx="7671307" cy="45840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BBCC54-6BA1-4FAC-A1B2-54653DF402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04244"/>
            <a:ext cx="7916305" cy="550315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82E195E-35CF-4345-82B5-DE83903D953A}"/>
              </a:ext>
            </a:extLst>
          </p:cNvPr>
          <p:cNvGrpSpPr/>
          <p:nvPr/>
        </p:nvGrpSpPr>
        <p:grpSpPr>
          <a:xfrm>
            <a:off x="2791305" y="716697"/>
            <a:ext cx="7154865" cy="4565582"/>
            <a:chOff x="2071276" y="1939884"/>
            <a:chExt cx="8375981" cy="43632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9A87F70-3AC6-46A0-A63E-2C6F03820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276" y="1974300"/>
              <a:ext cx="2805524" cy="395144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D4782CA-FEF8-4A29-A845-2A6BE9C10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8" b="9261"/>
            <a:stretch/>
          </p:blipFill>
          <p:spPr>
            <a:xfrm>
              <a:off x="5882767" y="1939884"/>
              <a:ext cx="4564490" cy="4363248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70CC3AC-730F-42C9-B7BE-9BA0E27259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55" y="650600"/>
            <a:ext cx="5483878" cy="55230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CEF2AB-FD82-44E8-B140-98564CDD2859}"/>
              </a:ext>
            </a:extLst>
          </p:cNvPr>
          <p:cNvSpPr txBox="1"/>
          <p:nvPr/>
        </p:nvSpPr>
        <p:spPr>
          <a:xfrm>
            <a:off x="659894" y="2214658"/>
            <a:ext cx="1096110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প্রুযুক্তি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294C25-DE95-4CCB-9754-741038A73A2D}"/>
              </a:ext>
            </a:extLst>
          </p:cNvPr>
          <p:cNvSpPr txBox="1"/>
          <p:nvPr/>
        </p:nvSpPr>
        <p:spPr>
          <a:xfrm>
            <a:off x="1822267" y="4954250"/>
            <a:ext cx="8921933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গুহার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E5EAB2-E6E8-48DE-B967-3818A1BD9DDE}"/>
              </a:ext>
            </a:extLst>
          </p:cNvPr>
          <p:cNvSpPr txBox="1"/>
          <p:nvPr/>
        </p:nvSpPr>
        <p:spPr>
          <a:xfrm>
            <a:off x="2203982" y="5257800"/>
            <a:ext cx="7772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 পাতার উপরে লিখতে শুরু করল।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CF4429-F0D7-430B-8BC1-06BB1A38A2C3}"/>
              </a:ext>
            </a:extLst>
          </p:cNvPr>
          <p:cNvSpPr txBox="1"/>
          <p:nvPr/>
        </p:nvSpPr>
        <p:spPr>
          <a:xfrm>
            <a:off x="1923013" y="5416904"/>
            <a:ext cx="8534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লেখনী হিসাবে ব্যবহার করত কঞ্চি, কাঠি ইত্যাদি</a:t>
            </a:r>
            <a:endParaRPr lang="en-A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BE0C79-D9E6-4771-BBC0-68A4F7EDF3C6}"/>
              </a:ext>
            </a:extLst>
          </p:cNvPr>
          <p:cNvSpPr txBox="1"/>
          <p:nvPr/>
        </p:nvSpPr>
        <p:spPr>
          <a:xfrm rot="18648450">
            <a:off x="143269" y="3213321"/>
            <a:ext cx="389282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আবিস্কার হল কাগজ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6CAFC6-A11D-4CCE-B69A-7DA96F20A006}"/>
              </a:ext>
            </a:extLst>
          </p:cNvPr>
          <p:cNvSpPr txBox="1"/>
          <p:nvPr/>
        </p:nvSpPr>
        <p:spPr>
          <a:xfrm>
            <a:off x="1981200" y="5354500"/>
            <a:ext cx="8839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কাগজে লেখনী হিসাবে ব্যবহার করত পাখির পালক</a:t>
            </a:r>
            <a:endParaRPr lang="en-A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3D41A4-50BE-4A4F-90E7-E73D8ED5ECBB}"/>
              </a:ext>
            </a:extLst>
          </p:cNvPr>
          <p:cNvSpPr txBox="1"/>
          <p:nvPr/>
        </p:nvSpPr>
        <p:spPr>
          <a:xfrm rot="18648450">
            <a:off x="10072" y="2696167"/>
            <a:ext cx="514157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পরবর্তীতেআবিস্কার হল কলম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9" grpId="0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30" grpId="0" animBg="1"/>
      <p:bldP spid="30" grpId="1" animBg="1"/>
      <p:bldP spid="32" grpId="0" animBg="1"/>
      <p:bldP spid="32" grpId="1" animBg="1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F512F2-27C0-487A-9E7F-5ED54C10012C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F:\Clip Art(2599)\Clipart\At.gif">
            <a:extLst>
              <a:ext uri="{FF2B5EF4-FFF2-40B4-BE49-F238E27FC236}">
                <a16:creationId xmlns:a16="http://schemas.microsoft.com/office/drawing/2014/main" id="{989DD0D4-DF89-45CA-A3F7-75F483CC00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Clip Art(2599)\Clipart\At.gif">
            <a:extLst>
              <a:ext uri="{FF2B5EF4-FFF2-40B4-BE49-F238E27FC236}">
                <a16:creationId xmlns:a16="http://schemas.microsoft.com/office/drawing/2014/main" id="{050A7B7D-46BF-4E6B-A17F-30A3611F9E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Clip Art(2599)\Clipart\At.gif">
            <a:extLst>
              <a:ext uri="{FF2B5EF4-FFF2-40B4-BE49-F238E27FC236}">
                <a16:creationId xmlns:a16="http://schemas.microsoft.com/office/drawing/2014/main" id="{1D0D08AB-6F84-494B-AF1A-9D70C654D7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Clip Art(2599)\Clipart\At.gif">
            <a:extLst>
              <a:ext uri="{FF2B5EF4-FFF2-40B4-BE49-F238E27FC236}">
                <a16:creationId xmlns:a16="http://schemas.microsoft.com/office/drawing/2014/main" id="{D83C9E1B-80E3-4CC5-8B3F-94B1D21A9B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1447800"/>
            <a:ext cx="7924800" cy="24050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2">
              <a:avLst>
                <a:gd name="adj1" fmla="val 8515"/>
                <a:gd name="adj2" fmla="val 214"/>
              </a:avLst>
            </a:prstTxWarp>
            <a:spAutoFit/>
          </a:bodyPr>
          <a:lstStyle/>
          <a:p>
            <a:r>
              <a:rPr lang="en-US" sz="8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উন্নয়ন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618FC-90F2-4170-BD68-6BFAFE69D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1862">
            <a:off x="-32915" y="2877340"/>
            <a:ext cx="6382376" cy="4248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647D28-65D2-405C-BD3C-3F0F3181D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4976">
            <a:off x="6571624" y="-544946"/>
            <a:ext cx="5906752" cy="44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28" y="2669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261" y="654010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-23525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41" y="654010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516559"/>
            <a:ext cx="190468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2905542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 – পড়াশুনা, যাতায়াত ও কৃষিতে প্রযুক্তির   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বিকাশ ও ব্যবহার বর্ণনা করতে পারবে।  </a:t>
            </a:r>
            <a:endParaRPr lang="en-AU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F78F7-8E1B-40A7-BBB0-A5EF3041ADD9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F:\Clip Art(2599)\Clipart\At.gif">
            <a:extLst>
              <a:ext uri="{FF2B5EF4-FFF2-40B4-BE49-F238E27FC236}">
                <a16:creationId xmlns:a16="http://schemas.microsoft.com/office/drawing/2014/main" id="{83C8C497-F8FA-441F-A993-A81A0999D1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Clip Art(2599)\Clipart\At.gif">
            <a:extLst>
              <a:ext uri="{FF2B5EF4-FFF2-40B4-BE49-F238E27FC236}">
                <a16:creationId xmlns:a16="http://schemas.microsoft.com/office/drawing/2014/main" id="{B8A234F8-8081-4FC5-8DE7-36B39140F0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Clip Art(2599)\Clipart\At.gif">
            <a:extLst>
              <a:ext uri="{FF2B5EF4-FFF2-40B4-BE49-F238E27FC236}">
                <a16:creationId xmlns:a16="http://schemas.microsoft.com/office/drawing/2014/main" id="{61873085-DC0D-4EEE-8049-F86C67784F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6D4260FE-60AF-464D-A858-81D22D40BC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28" y="2669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261" y="654010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-23525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Clip Art(2599)\Clipart\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41" y="654010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516559"/>
            <a:ext cx="226376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905542"/>
            <a:ext cx="10515600" cy="21236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হাতিয়ারের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তাড়াতাড়ি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F78F7-8E1B-40A7-BBB0-A5EF3041ADD9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F:\Clip Art(2599)\Clipart\At.gif">
            <a:extLst>
              <a:ext uri="{FF2B5EF4-FFF2-40B4-BE49-F238E27FC236}">
                <a16:creationId xmlns:a16="http://schemas.microsoft.com/office/drawing/2014/main" id="{83C8C497-F8FA-441F-A993-A81A0999D1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Clip Art(2599)\Clipart\At.gif">
            <a:extLst>
              <a:ext uri="{FF2B5EF4-FFF2-40B4-BE49-F238E27FC236}">
                <a16:creationId xmlns:a16="http://schemas.microsoft.com/office/drawing/2014/main" id="{B8A234F8-8081-4FC5-8DE7-36B39140F0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Clip Art(2599)\Clipart\At.gif">
            <a:extLst>
              <a:ext uri="{FF2B5EF4-FFF2-40B4-BE49-F238E27FC236}">
                <a16:creationId xmlns:a16="http://schemas.microsoft.com/office/drawing/2014/main" id="{61873085-DC0D-4EEE-8049-F86C67784F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6D4260FE-60AF-464D-A858-81D22D40BC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9640" y="609600"/>
            <a:ext cx="5771132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 উন্নয়ন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BF48DD-88A1-479D-806A-30A41EB1D5D6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F:\Clip Art(2599)\Clipart\At.gif">
            <a:extLst>
              <a:ext uri="{FF2B5EF4-FFF2-40B4-BE49-F238E27FC236}">
                <a16:creationId xmlns:a16="http://schemas.microsoft.com/office/drawing/2014/main" id="{AB462E50-6C03-4524-B589-2C4E8CBA36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Clip Art(2599)\Clipart\At.gif">
            <a:extLst>
              <a:ext uri="{FF2B5EF4-FFF2-40B4-BE49-F238E27FC236}">
                <a16:creationId xmlns:a16="http://schemas.microsoft.com/office/drawing/2014/main" id="{76EB9C4B-10E8-4BFF-AEAA-8D3957229B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Clip Art(2599)\Clipart\At.gif">
            <a:extLst>
              <a:ext uri="{FF2B5EF4-FFF2-40B4-BE49-F238E27FC236}">
                <a16:creationId xmlns:a16="http://schemas.microsoft.com/office/drawing/2014/main" id="{608F6C7F-F3F5-4F14-96C2-8E2DCAE833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Clip Art(2599)\Clipart\At.gif">
            <a:extLst>
              <a:ext uri="{FF2B5EF4-FFF2-40B4-BE49-F238E27FC236}">
                <a16:creationId xmlns:a16="http://schemas.microsoft.com/office/drawing/2014/main" id="{6D11A2C0-9D24-4AF7-BAFB-D5FEAA7F59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79E088-2E7D-442B-A1FF-BA4BA98ED1CE}"/>
              </a:ext>
            </a:extLst>
          </p:cNvPr>
          <p:cNvSpPr txBox="1"/>
          <p:nvPr/>
        </p:nvSpPr>
        <p:spPr>
          <a:xfrm>
            <a:off x="4702843" y="2514600"/>
            <a:ext cx="268855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পায়ে হাঁটা মানুষ 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2FA40D-4AE6-40DC-8C37-E8614CB27B1E}"/>
              </a:ext>
            </a:extLst>
          </p:cNvPr>
          <p:cNvSpPr txBox="1"/>
          <p:nvPr/>
        </p:nvSpPr>
        <p:spPr>
          <a:xfrm>
            <a:off x="914400" y="1600200"/>
            <a:ext cx="887294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নীচে দেখানো ছকের মত একটি ছক তোমর খাতায় আঁক।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DCE4D8C-0B91-4FCE-9DD8-BE8CDB828E9E}"/>
              </a:ext>
            </a:extLst>
          </p:cNvPr>
          <p:cNvGrpSpPr/>
          <p:nvPr/>
        </p:nvGrpSpPr>
        <p:grpSpPr>
          <a:xfrm>
            <a:off x="914400" y="3160931"/>
            <a:ext cx="10363200" cy="3163669"/>
            <a:chOff x="914400" y="3160931"/>
            <a:chExt cx="10363200" cy="31636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1A60CD-C091-4360-8A4A-76D0B4826B08}"/>
                </a:ext>
              </a:extLst>
            </p:cNvPr>
            <p:cNvGrpSpPr/>
            <p:nvPr/>
          </p:nvGrpSpPr>
          <p:grpSpPr>
            <a:xfrm>
              <a:off x="914400" y="3160931"/>
              <a:ext cx="10363200" cy="3163669"/>
              <a:chOff x="914400" y="3160931"/>
              <a:chExt cx="10363200" cy="316366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42E3572-6984-49E3-973D-E11AB40F3937}"/>
                  </a:ext>
                </a:extLst>
              </p:cNvPr>
              <p:cNvGrpSpPr/>
              <p:nvPr/>
            </p:nvGrpSpPr>
            <p:grpSpPr>
              <a:xfrm>
                <a:off x="914400" y="3581400"/>
                <a:ext cx="2667000" cy="2743200"/>
                <a:chOff x="914400" y="3581400"/>
                <a:chExt cx="2667000" cy="2743200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2B9884D-8209-4C3C-BB18-C40AF8DC806C}"/>
                    </a:ext>
                  </a:extLst>
                </p:cNvPr>
                <p:cNvSpPr txBox="1"/>
                <p:nvPr/>
              </p:nvSpPr>
              <p:spPr>
                <a:xfrm flipH="1">
                  <a:off x="1160585" y="4038600"/>
                  <a:ext cx="2209800" cy="58477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8353420-766F-462C-A4A3-B96B6E1227D9}"/>
                    </a:ext>
                  </a:extLst>
                </p:cNvPr>
                <p:cNvSpPr txBox="1"/>
                <p:nvPr/>
              </p:nvSpPr>
              <p:spPr>
                <a:xfrm flipH="1">
                  <a:off x="1160585" y="5597769"/>
                  <a:ext cx="2209800" cy="58477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A88414-9D21-442B-A01D-EFD433D476BD}"/>
                    </a:ext>
                  </a:extLst>
                </p:cNvPr>
                <p:cNvSpPr txBox="1"/>
                <p:nvPr/>
              </p:nvSpPr>
              <p:spPr>
                <a:xfrm flipH="1">
                  <a:off x="1143000" y="4824046"/>
                  <a:ext cx="2209800" cy="58477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B9CFC475-ECFE-4C9A-BCB9-35C8DCC39B2A}"/>
                    </a:ext>
                  </a:extLst>
                </p:cNvPr>
                <p:cNvSpPr/>
                <p:nvPr/>
              </p:nvSpPr>
              <p:spPr>
                <a:xfrm>
                  <a:off x="914400" y="3886200"/>
                  <a:ext cx="2667000" cy="2438400"/>
                </a:xfrm>
                <a:prstGeom prst="round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Arrow: Down 9">
                  <a:extLst>
                    <a:ext uri="{FF2B5EF4-FFF2-40B4-BE49-F238E27FC236}">
                      <a16:creationId xmlns:a16="http://schemas.microsoft.com/office/drawing/2014/main" id="{D596BB21-95FB-4DE0-9CC6-76074623D52C}"/>
                    </a:ext>
                  </a:extLst>
                </p:cNvPr>
                <p:cNvSpPr/>
                <p:nvPr/>
              </p:nvSpPr>
              <p:spPr>
                <a:xfrm>
                  <a:off x="1905000" y="4629819"/>
                  <a:ext cx="762000" cy="15905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Arrow: Down 10">
                  <a:extLst>
                    <a:ext uri="{FF2B5EF4-FFF2-40B4-BE49-F238E27FC236}">
                      <a16:creationId xmlns:a16="http://schemas.microsoft.com/office/drawing/2014/main" id="{8FF7EE02-8084-4D73-B089-F07617BD09B7}"/>
                    </a:ext>
                  </a:extLst>
                </p:cNvPr>
                <p:cNvSpPr/>
                <p:nvPr/>
              </p:nvSpPr>
              <p:spPr>
                <a:xfrm>
                  <a:off x="1905000" y="5403542"/>
                  <a:ext cx="762000" cy="15905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2142ECE-1472-4347-B753-9B80AB4CD740}"/>
                    </a:ext>
                  </a:extLst>
                </p:cNvPr>
                <p:cNvSpPr/>
                <p:nvPr/>
              </p:nvSpPr>
              <p:spPr>
                <a:xfrm>
                  <a:off x="1500554" y="3581400"/>
                  <a:ext cx="1524000" cy="3810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স্থলপথ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6A80120-C017-4871-B424-F85660610198}"/>
                  </a:ext>
                </a:extLst>
              </p:cNvPr>
              <p:cNvGrpSpPr/>
              <p:nvPr/>
            </p:nvGrpSpPr>
            <p:grpSpPr>
              <a:xfrm>
                <a:off x="4800600" y="3581400"/>
                <a:ext cx="2667000" cy="2743200"/>
                <a:chOff x="4800600" y="3581400"/>
                <a:chExt cx="2667000" cy="274320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D0D0551-CBF1-4B47-AAA4-EDE5F6F91CD2}"/>
                    </a:ext>
                  </a:extLst>
                </p:cNvPr>
                <p:cNvSpPr txBox="1"/>
                <p:nvPr/>
              </p:nvSpPr>
              <p:spPr>
                <a:xfrm flipH="1">
                  <a:off x="5029200" y="4038600"/>
                  <a:ext cx="2209800" cy="58477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1B23AD7-81C3-4FCC-89E3-7FFC4ED8210F}"/>
                    </a:ext>
                  </a:extLst>
                </p:cNvPr>
                <p:cNvSpPr txBox="1"/>
                <p:nvPr/>
              </p:nvSpPr>
              <p:spPr>
                <a:xfrm flipH="1">
                  <a:off x="5029200" y="5586046"/>
                  <a:ext cx="2209800" cy="58477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1D93BD0-8AB1-4251-B514-61EDC55685D3}"/>
                    </a:ext>
                  </a:extLst>
                </p:cNvPr>
                <p:cNvSpPr txBox="1"/>
                <p:nvPr/>
              </p:nvSpPr>
              <p:spPr>
                <a:xfrm flipH="1">
                  <a:off x="5011615" y="4800600"/>
                  <a:ext cx="2209800" cy="58477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C0B00B4-D965-431A-A932-FC8359C97601}"/>
                    </a:ext>
                  </a:extLst>
                </p:cNvPr>
                <p:cNvSpPr/>
                <p:nvPr/>
              </p:nvSpPr>
              <p:spPr>
                <a:xfrm>
                  <a:off x="4800600" y="3886200"/>
                  <a:ext cx="2667000" cy="2438400"/>
                </a:xfrm>
                <a:prstGeom prst="roundRect">
                  <a:avLst/>
                </a:prstGeom>
                <a:noFill/>
                <a:ln w="57150">
                  <a:solidFill>
                    <a:srgbClr val="097D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Arrow: Down 28">
                  <a:extLst>
                    <a:ext uri="{FF2B5EF4-FFF2-40B4-BE49-F238E27FC236}">
                      <a16:creationId xmlns:a16="http://schemas.microsoft.com/office/drawing/2014/main" id="{5D55DF37-711F-489D-B380-3BCFB406879C}"/>
                    </a:ext>
                  </a:extLst>
                </p:cNvPr>
                <p:cNvSpPr/>
                <p:nvPr/>
              </p:nvSpPr>
              <p:spPr>
                <a:xfrm>
                  <a:off x="5715000" y="4618096"/>
                  <a:ext cx="762000" cy="15905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Arrow: Down 30">
                  <a:extLst>
                    <a:ext uri="{FF2B5EF4-FFF2-40B4-BE49-F238E27FC236}">
                      <a16:creationId xmlns:a16="http://schemas.microsoft.com/office/drawing/2014/main" id="{F4E6FC30-EE51-4C51-8513-DCC580030632}"/>
                    </a:ext>
                  </a:extLst>
                </p:cNvPr>
                <p:cNvSpPr/>
                <p:nvPr/>
              </p:nvSpPr>
              <p:spPr>
                <a:xfrm>
                  <a:off x="5715000" y="5380096"/>
                  <a:ext cx="762000" cy="15905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CBEB1DE-E29D-43D5-B39E-43BB186C82C0}"/>
                    </a:ext>
                  </a:extLst>
                </p:cNvPr>
                <p:cNvSpPr/>
                <p:nvPr/>
              </p:nvSpPr>
              <p:spPr>
                <a:xfrm>
                  <a:off x="5334000" y="3581400"/>
                  <a:ext cx="1524000" cy="3810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IN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জল</a:t>
                  </a:r>
                  <a:r>
                    <a:rPr lang="en-US" sz="32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পথ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2ADDC90-B1D8-4213-9B3A-1C8C72C26C4F}"/>
                  </a:ext>
                </a:extLst>
              </p:cNvPr>
              <p:cNvGrpSpPr/>
              <p:nvPr/>
            </p:nvGrpSpPr>
            <p:grpSpPr>
              <a:xfrm>
                <a:off x="8610600" y="3581400"/>
                <a:ext cx="2667000" cy="2743200"/>
                <a:chOff x="8610600" y="3581400"/>
                <a:chExt cx="2667000" cy="2743200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A18F123-879B-4BAA-B536-7D3D3FCD7954}"/>
                    </a:ext>
                  </a:extLst>
                </p:cNvPr>
                <p:cNvSpPr txBox="1"/>
                <p:nvPr/>
              </p:nvSpPr>
              <p:spPr>
                <a:xfrm flipH="1">
                  <a:off x="8839200" y="4038600"/>
                  <a:ext cx="2209800" cy="58477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9A7B61-D027-4AA9-BBE1-D4DB411B7D84}"/>
                    </a:ext>
                  </a:extLst>
                </p:cNvPr>
                <p:cNvSpPr txBox="1"/>
                <p:nvPr/>
              </p:nvSpPr>
              <p:spPr>
                <a:xfrm flipH="1">
                  <a:off x="8839200" y="5562600"/>
                  <a:ext cx="2209800" cy="58477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4F7DDAB-14CE-42B0-B9B4-DF6C65E927E9}"/>
                    </a:ext>
                  </a:extLst>
                </p:cNvPr>
                <p:cNvSpPr txBox="1"/>
                <p:nvPr/>
              </p:nvSpPr>
              <p:spPr>
                <a:xfrm flipH="1">
                  <a:off x="8821615" y="4800600"/>
                  <a:ext cx="2209800" cy="58477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A48919BA-FA99-4AA5-B8D1-A88C27E8839F}"/>
                    </a:ext>
                  </a:extLst>
                </p:cNvPr>
                <p:cNvSpPr/>
                <p:nvPr/>
              </p:nvSpPr>
              <p:spPr>
                <a:xfrm>
                  <a:off x="8610600" y="3886200"/>
                  <a:ext cx="2667000" cy="2438400"/>
                </a:xfrm>
                <a:prstGeom prst="roundRect">
                  <a:avLst/>
                </a:prstGeom>
                <a:noFill/>
                <a:ln w="571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Arrow: Down 32">
                  <a:extLst>
                    <a:ext uri="{FF2B5EF4-FFF2-40B4-BE49-F238E27FC236}">
                      <a16:creationId xmlns:a16="http://schemas.microsoft.com/office/drawing/2014/main" id="{69DD95C7-9AF0-481D-9C64-9461670561A7}"/>
                    </a:ext>
                  </a:extLst>
                </p:cNvPr>
                <p:cNvSpPr/>
                <p:nvPr/>
              </p:nvSpPr>
              <p:spPr>
                <a:xfrm>
                  <a:off x="9601200" y="4618096"/>
                  <a:ext cx="762000" cy="15905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Arrow: Down 34">
                  <a:extLst>
                    <a:ext uri="{FF2B5EF4-FFF2-40B4-BE49-F238E27FC236}">
                      <a16:creationId xmlns:a16="http://schemas.microsoft.com/office/drawing/2014/main" id="{7F1D5818-2FC8-4601-BCEF-4EDF156CD497}"/>
                    </a:ext>
                  </a:extLst>
                </p:cNvPr>
                <p:cNvSpPr/>
                <p:nvPr/>
              </p:nvSpPr>
              <p:spPr>
                <a:xfrm>
                  <a:off x="9601200" y="5380096"/>
                  <a:ext cx="762000" cy="15905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5DC1B8B-B48D-4057-A442-8E88BC9CC6DC}"/>
                    </a:ext>
                  </a:extLst>
                </p:cNvPr>
                <p:cNvSpPr/>
                <p:nvPr/>
              </p:nvSpPr>
              <p:spPr>
                <a:xfrm>
                  <a:off x="9208477" y="3581400"/>
                  <a:ext cx="1524000" cy="3810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আকাশপথ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601E50D7-9467-4ECF-930E-8E9D47894C3D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3177916" y="3160931"/>
                <a:ext cx="2869206" cy="39173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D57D578A-5EDF-42CD-84D7-E0A9AC5C36D0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>
                <a:off x="6047122" y="3160931"/>
                <a:ext cx="2957732" cy="39040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231134F-19FF-491F-A1D7-22DDF0754AA7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6047122" y="3160931"/>
              <a:ext cx="4" cy="343511"/>
            </a:xfrm>
            <a:prstGeom prst="straightConnector1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11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AF6669-AED2-48CB-88CB-07C361E1F959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F:\Clip Art(2599)\Clipart\At.gif">
            <a:extLst>
              <a:ext uri="{FF2B5EF4-FFF2-40B4-BE49-F238E27FC236}">
                <a16:creationId xmlns:a16="http://schemas.microsoft.com/office/drawing/2014/main" id="{2C87B3A6-E875-4E98-A8A7-BA0290264D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274CCC35-DAB0-4A90-8A4E-D363121D5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:\Clip Art(2599)\Clipart\At.gif">
            <a:extLst>
              <a:ext uri="{FF2B5EF4-FFF2-40B4-BE49-F238E27FC236}">
                <a16:creationId xmlns:a16="http://schemas.microsoft.com/office/drawing/2014/main" id="{896A8BB1-3B48-4FDC-862E-C1DE4C7664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:\Clip Art(2599)\Clipart\At.gif">
            <a:extLst>
              <a:ext uri="{FF2B5EF4-FFF2-40B4-BE49-F238E27FC236}">
                <a16:creationId xmlns:a16="http://schemas.microsoft.com/office/drawing/2014/main" id="{DBB20DCE-1D67-484C-88DD-37A681C26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E9A380-6B61-4824-8034-CD8020EE9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7806610" cy="4540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3E359-FB08-4BA2-A5D1-C8F62765E2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/>
          <a:stretch/>
        </p:blipFill>
        <p:spPr>
          <a:xfrm>
            <a:off x="2180783" y="542485"/>
            <a:ext cx="7845219" cy="457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BDBE68-18BD-4E48-93A1-C800A3237B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8" b="11093"/>
          <a:stretch/>
        </p:blipFill>
        <p:spPr>
          <a:xfrm>
            <a:off x="2209800" y="604662"/>
            <a:ext cx="7797018" cy="4348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3A39AB-7DA9-4513-A550-CA4D8BF826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58" y="635105"/>
            <a:ext cx="7383275" cy="4348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DAFAAC-2B6E-42C8-831A-B3A4311AE3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0" b="8647"/>
          <a:stretch/>
        </p:blipFill>
        <p:spPr>
          <a:xfrm>
            <a:off x="2171190" y="578227"/>
            <a:ext cx="7845219" cy="4571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D1AB9A-4901-4D8B-A369-DA0B76146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99935"/>
            <a:ext cx="7677733" cy="4480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939542-BA63-4F96-99FF-35E2109F4A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69" y="611042"/>
            <a:ext cx="7545732" cy="4392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7805FA-D92A-4F2B-804F-B051778F75C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1"/>
          <a:stretch/>
        </p:blipFill>
        <p:spPr>
          <a:xfrm>
            <a:off x="2209800" y="533400"/>
            <a:ext cx="7768001" cy="4489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CA62127-AF0F-45B1-99B8-D84872071766}"/>
              </a:ext>
            </a:extLst>
          </p:cNvPr>
          <p:cNvSpPr txBox="1"/>
          <p:nvPr/>
        </p:nvSpPr>
        <p:spPr>
          <a:xfrm>
            <a:off x="4598371" y="5412463"/>
            <a:ext cx="30294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হেলিকপ্টার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3A058-143C-4281-A1C6-BB571783A6F2}"/>
              </a:ext>
            </a:extLst>
          </p:cNvPr>
          <p:cNvSpPr txBox="1"/>
          <p:nvPr/>
        </p:nvSpPr>
        <p:spPr>
          <a:xfrm>
            <a:off x="4458487" y="5402001"/>
            <a:ext cx="3321003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পালতোলা নৌকা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AD68C7-2A2A-488B-AE29-2F35AA101832}"/>
              </a:ext>
            </a:extLst>
          </p:cNvPr>
          <p:cNvSpPr txBox="1"/>
          <p:nvPr/>
        </p:nvSpPr>
        <p:spPr>
          <a:xfrm>
            <a:off x="4562374" y="5386457"/>
            <a:ext cx="30294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মহাকাশযান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742781-81CA-42CF-9BA7-3B9BFA937663}"/>
              </a:ext>
            </a:extLst>
          </p:cNvPr>
          <p:cNvSpPr txBox="1"/>
          <p:nvPr/>
        </p:nvSpPr>
        <p:spPr>
          <a:xfrm>
            <a:off x="4474805" y="5405947"/>
            <a:ext cx="3276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বাষ্পীয় ইঞ্জিন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6F1C94-064E-409E-9F82-3F8B71C2EB9A}"/>
              </a:ext>
            </a:extLst>
          </p:cNvPr>
          <p:cNvSpPr txBox="1"/>
          <p:nvPr/>
        </p:nvSpPr>
        <p:spPr>
          <a:xfrm>
            <a:off x="4489117" y="5489647"/>
            <a:ext cx="30294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AF7486-BEB5-4EAF-A9F0-C9167627F593}"/>
              </a:ext>
            </a:extLst>
          </p:cNvPr>
          <p:cNvSpPr txBox="1"/>
          <p:nvPr/>
        </p:nvSpPr>
        <p:spPr>
          <a:xfrm>
            <a:off x="4588300" y="5395739"/>
            <a:ext cx="30294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77543B-1718-40E7-8ECF-E5B6E6EDC435}"/>
              </a:ext>
            </a:extLst>
          </p:cNvPr>
          <p:cNvSpPr txBox="1"/>
          <p:nvPr/>
        </p:nvSpPr>
        <p:spPr>
          <a:xfrm>
            <a:off x="4482964" y="5463641"/>
            <a:ext cx="30294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ভেলা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FFC249-BA1B-44FF-BF7D-3D21BA233E09}"/>
              </a:ext>
            </a:extLst>
          </p:cNvPr>
          <p:cNvSpPr txBox="1"/>
          <p:nvPr/>
        </p:nvSpPr>
        <p:spPr>
          <a:xfrm>
            <a:off x="4474805" y="5463708"/>
            <a:ext cx="30294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ঘোড়ার গাড়ি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6DD54B-97E3-4BF4-ADF7-8805D31630C9}"/>
              </a:ext>
            </a:extLst>
          </p:cNvPr>
          <p:cNvSpPr txBox="1"/>
          <p:nvPr/>
        </p:nvSpPr>
        <p:spPr>
          <a:xfrm>
            <a:off x="4614689" y="5415961"/>
            <a:ext cx="30294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4BBADBF-A808-4814-8C35-71BBA6BA7DF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"/>
          <a:stretch/>
        </p:blipFill>
        <p:spPr>
          <a:xfrm>
            <a:off x="2192171" y="539305"/>
            <a:ext cx="7981845" cy="4591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DB63D6E-7F4C-47D2-B71C-0E9AD1E7589B}"/>
              </a:ext>
            </a:extLst>
          </p:cNvPr>
          <p:cNvSpPr txBox="1"/>
          <p:nvPr/>
        </p:nvSpPr>
        <p:spPr>
          <a:xfrm>
            <a:off x="990600" y="2659559"/>
            <a:ext cx="10363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আরো কিছু ছবি দেখি, পরে ছক পূরণ করি।</a:t>
            </a:r>
            <a:endParaRPr lang="en-A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animBg="1"/>
      <p:bldP spid="32" grpId="2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25" grpId="1" animBg="1"/>
      <p:bldP spid="2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AF6669-AED2-48CB-88CB-07C361E1F959}"/>
              </a:ext>
            </a:extLst>
          </p:cNvPr>
          <p:cNvSpPr/>
          <p:nvPr/>
        </p:nvSpPr>
        <p:spPr>
          <a:xfrm>
            <a:off x="166468" y="134019"/>
            <a:ext cx="11873132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F:\Clip Art(2599)\Clipart\At.gif">
            <a:extLst>
              <a:ext uri="{FF2B5EF4-FFF2-40B4-BE49-F238E27FC236}">
                <a16:creationId xmlns:a16="http://schemas.microsoft.com/office/drawing/2014/main" id="{2C87B3A6-E875-4E98-A8A7-BA0290264D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596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lip Art(2599)\Clipart\At.gif">
            <a:extLst>
              <a:ext uri="{FF2B5EF4-FFF2-40B4-BE49-F238E27FC236}">
                <a16:creationId xmlns:a16="http://schemas.microsoft.com/office/drawing/2014/main" id="{274CCC35-DAB0-4A90-8A4E-D363121D5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:\Clip Art(2599)\Clipart\At.gif">
            <a:extLst>
              <a:ext uri="{FF2B5EF4-FFF2-40B4-BE49-F238E27FC236}">
                <a16:creationId xmlns:a16="http://schemas.microsoft.com/office/drawing/2014/main" id="{896A8BB1-3B48-4FDC-862E-C1DE4C7664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0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:\Clip Art(2599)\Clipart\At.gif">
            <a:extLst>
              <a:ext uri="{FF2B5EF4-FFF2-40B4-BE49-F238E27FC236}">
                <a16:creationId xmlns:a16="http://schemas.microsoft.com/office/drawing/2014/main" id="{DBB20DCE-1D67-484C-88DD-37A681C26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710" y="6510593"/>
            <a:ext cx="340290" cy="3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DB63D6E-7F4C-47D2-B71C-0E9AD1E7589B}"/>
              </a:ext>
            </a:extLst>
          </p:cNvPr>
          <p:cNvSpPr txBox="1"/>
          <p:nvPr/>
        </p:nvSpPr>
        <p:spPr>
          <a:xfrm>
            <a:off x="762000" y="2133600"/>
            <a:ext cx="1086111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একসাথে ছবিগুলি দেখি এবং ছক পূরণ করি।</a:t>
            </a:r>
          </a:p>
          <a:p>
            <a:pPr algn="ctr"/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 পূরণের সময় পুরাতন প্রযুক্তি থেকে বর্তমান প্রযুক্তি ধারাবাহিক ভাবে লিখবে।</a:t>
            </a:r>
            <a:endParaRPr lang="en-A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384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Sazu</dc:creator>
  <cp:lastModifiedBy>DPE</cp:lastModifiedBy>
  <cp:revision>200</cp:revision>
  <dcterms:created xsi:type="dcterms:W3CDTF">2006-08-16T00:00:00Z</dcterms:created>
  <dcterms:modified xsi:type="dcterms:W3CDTF">2020-09-04T19:19:30Z</dcterms:modified>
</cp:coreProperties>
</file>