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64" r:id="rId2"/>
  </p:sldMasterIdLst>
  <p:notesMasterIdLst>
    <p:notesMasterId r:id="rId24"/>
  </p:notesMasterIdLst>
  <p:sldIdLst>
    <p:sldId id="274" r:id="rId3"/>
    <p:sldId id="259" r:id="rId4"/>
    <p:sldId id="264" r:id="rId5"/>
    <p:sldId id="263" r:id="rId6"/>
    <p:sldId id="257" r:id="rId7"/>
    <p:sldId id="256" r:id="rId8"/>
    <p:sldId id="276" r:id="rId9"/>
    <p:sldId id="262" r:id="rId10"/>
    <p:sldId id="267" r:id="rId11"/>
    <p:sldId id="268" r:id="rId12"/>
    <p:sldId id="266" r:id="rId13"/>
    <p:sldId id="275" r:id="rId14"/>
    <p:sldId id="265" r:id="rId15"/>
    <p:sldId id="261" r:id="rId16"/>
    <p:sldId id="269" r:id="rId17"/>
    <p:sldId id="277" r:id="rId18"/>
    <p:sldId id="270" r:id="rId19"/>
    <p:sldId id="271" r:id="rId20"/>
    <p:sldId id="272" r:id="rId21"/>
    <p:sldId id="273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2" autoAdjust="0"/>
    <p:restoredTop sz="94638" autoAdjust="0"/>
  </p:normalViewPr>
  <p:slideViewPr>
    <p:cSldViewPr>
      <p:cViewPr varScale="1">
        <p:scale>
          <a:sx n="69" d="100"/>
          <a:sy n="69" d="100"/>
        </p:scale>
        <p:origin x="16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1F82E-52E4-4CE1-BEE3-2F3EB4C85CBD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F885D-B478-4817-B699-6146C56FE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885D-B478-4817-B699-6146C56FE9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885D-B478-4817-B699-6146C56FE9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3.gif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7448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1828800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বৈশাখ ও জৈষ্ঠ্য মাস নিয়ে হয়– গ্রীষ্ম ঋতু</a:t>
            </a:r>
          </a:p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আষাঢ় ও শ্রাবন মাস নিয়ে হয়– বর্ষা ঋতু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90662" y="1291322"/>
            <a:ext cx="296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-76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 ঋতু  </a:t>
            </a:r>
            <a:r>
              <a:rPr lang="bn-BD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ummer-sun-field-1280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262" y="838200"/>
            <a:ext cx="3270738" cy="2362200"/>
          </a:xfrm>
          <a:prstGeom prst="rect">
            <a:avLst/>
          </a:prstGeom>
        </p:spPr>
      </p:pic>
      <p:pic>
        <p:nvPicPr>
          <p:cNvPr id="6" name="Picture 5" descr="StromChanceMe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276600"/>
            <a:ext cx="3217985" cy="2362200"/>
          </a:xfrm>
          <a:prstGeom prst="rect">
            <a:avLst/>
          </a:prstGeom>
        </p:spPr>
      </p:pic>
      <p:pic>
        <p:nvPicPr>
          <p:cNvPr id="7" name="Picture 6" descr="0,,3807575_4,00.jpg"/>
          <p:cNvPicPr>
            <a:picLocks noChangeAspect="1"/>
          </p:cNvPicPr>
          <p:nvPr/>
        </p:nvPicPr>
        <p:blipFill>
          <a:blip r:embed="rId4" cstate="print"/>
          <a:srcRect b="9524"/>
          <a:stretch>
            <a:fillRect/>
          </a:stretch>
        </p:blipFill>
        <p:spPr>
          <a:xfrm>
            <a:off x="4953000" y="838200"/>
            <a:ext cx="3276600" cy="2362200"/>
          </a:xfrm>
          <a:prstGeom prst="rect">
            <a:avLst/>
          </a:prstGeom>
        </p:spPr>
      </p:pic>
      <p:pic>
        <p:nvPicPr>
          <p:cNvPr id="8" name="Picture 7" descr="Mango_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276600"/>
            <a:ext cx="3276600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go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937185"/>
            <a:ext cx="3733800" cy="29718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419600"/>
            <a:ext cx="38862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733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7338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 ঋতু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[বৈশাখ ও জৈষ্ঠ্য মাস]		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--প্রচন্ড গরম পড়ে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--আম, কাঁঠাল পাকে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--খাল-বিল,পুকুর প্রভৃতি জলাশয় শুকিয়ে যায়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--কখনো কখনো প্রচন্ড ঝড় হয়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ummer-sun-field-1280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3048000" cy="3733800"/>
          </a:xfrm>
          <a:prstGeom prst="rect">
            <a:avLst/>
          </a:prstGeom>
        </p:spPr>
      </p:pic>
      <p:pic>
        <p:nvPicPr>
          <p:cNvPr id="5" name="Picture 4" descr="Jack-fr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52400"/>
            <a:ext cx="3200401" cy="1828800"/>
          </a:xfrm>
          <a:prstGeom prst="rect">
            <a:avLst/>
          </a:prstGeom>
        </p:spPr>
      </p:pic>
      <p:pic>
        <p:nvPicPr>
          <p:cNvPr id="6" name="Picture 5" descr="pulakbest_1339560251_17-images__8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28600"/>
            <a:ext cx="2438400" cy="1598141"/>
          </a:xfrm>
          <a:prstGeom prst="rect">
            <a:avLst/>
          </a:prstGeom>
        </p:spPr>
      </p:pic>
      <p:pic>
        <p:nvPicPr>
          <p:cNvPr id="7" name="Picture 6" descr="c0018c6f9559cdc5960591ab52b29d72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2057400"/>
            <a:ext cx="2857500" cy="1676400"/>
          </a:xfrm>
          <a:prstGeom prst="rect">
            <a:avLst/>
          </a:prstGeom>
        </p:spPr>
      </p:pic>
      <p:pic>
        <p:nvPicPr>
          <p:cNvPr id="8" name="Picture 7" descr="Landscape-in-Stormy-Weath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2057401"/>
            <a:ext cx="2971800" cy="1676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5240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ain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3886200" cy="2895600"/>
          </a:xfrm>
          <a:prstGeom prst="rect">
            <a:avLst/>
          </a:prstGeom>
        </p:spPr>
      </p:pic>
      <p:pic>
        <p:nvPicPr>
          <p:cNvPr id="8" name="Picture 7" descr="StromChanceMe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078545"/>
            <a:ext cx="4572000" cy="2779455"/>
          </a:xfrm>
          <a:prstGeom prst="rect">
            <a:avLst/>
          </a:prstGeom>
        </p:spPr>
      </p:pic>
      <p:pic>
        <p:nvPicPr>
          <p:cNvPr id="9" name="Picture 8" descr="Ocha_Krom_rainy_season_road_09_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038600"/>
            <a:ext cx="3886200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304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 ঋতু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tormy_weather_by_stock_by_brin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066800"/>
            <a:ext cx="4495800" cy="2895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বর্ষা ঋতুঃ—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[আষাঢ় ও শ্রাবন মাস]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-- আকাশে মেঘের আনা গোনা থাকে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-- যখন তখন বৃষ্টি হয়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-- খাল-বিল, নদী-নালা পানিতে ভরে যায়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-- ব্যাঙ ডাকে ঘ্যাঙর ঘ্যাঙ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-- কদম ও কেয়া ফুল ফোটে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tormy_weather_by_stock_by_br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3048000" cy="2514600"/>
          </a:xfrm>
          <a:prstGeom prst="rect">
            <a:avLst/>
          </a:prstGeom>
        </p:spPr>
      </p:pic>
      <p:pic>
        <p:nvPicPr>
          <p:cNvPr id="4" name="Picture 3" descr="1365958668-joy-and-celebrations-during-rainy-season-in-kenya_1957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590800"/>
            <a:ext cx="2590800" cy="1981200"/>
          </a:xfrm>
          <a:prstGeom prst="rect">
            <a:avLst/>
          </a:prstGeom>
        </p:spPr>
      </p:pic>
      <p:pic>
        <p:nvPicPr>
          <p:cNvPr id="5" name="Picture 4" descr="kadam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0"/>
            <a:ext cx="2514600" cy="2514600"/>
          </a:xfrm>
          <a:prstGeom prst="rect">
            <a:avLst/>
          </a:prstGeom>
        </p:spPr>
      </p:pic>
      <p:pic>
        <p:nvPicPr>
          <p:cNvPr id="6" name="Picture 5" descr="rain-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0"/>
            <a:ext cx="3047999" cy="2514600"/>
          </a:xfrm>
          <a:prstGeom prst="rect">
            <a:avLst/>
          </a:prstGeom>
        </p:spPr>
      </p:pic>
      <p:pic>
        <p:nvPicPr>
          <p:cNvPr id="7" name="Picture 6" descr="rajib128_1366531739_1-284390_535552976471967_871331352_n_1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2590800"/>
            <a:ext cx="2971800" cy="1981200"/>
          </a:xfrm>
          <a:prstGeom prst="rect">
            <a:avLst/>
          </a:prstGeom>
        </p:spPr>
      </p:pic>
      <p:pic>
        <p:nvPicPr>
          <p:cNvPr id="8" name="Picture 7" descr="ur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590800"/>
            <a:ext cx="3048000" cy="1981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002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যুক্তবর্ণঃ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505200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গ্রীষ্ম–    ষ্ম=ষ+ম,--   ভষ্ম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জৈষ্ঠ্য—ষ্ঠ =ষ+ঠ,--শ্রেষ্ঠ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প্রচণ্ড—ণ্ড = ণ+ড,--খন্ড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5052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9537E-6 L 0.125 -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792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BD" sz="36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দুই দলে ভাগ করে-</a:t>
            </a:r>
          </a:p>
          <a:p>
            <a:r>
              <a:rPr lang="bn-BD" sz="36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১ম দল—গ্রীষ্ম ঋতু সম্পর্কে</a:t>
            </a:r>
          </a:p>
          <a:p>
            <a:r>
              <a:rPr lang="bn-BD" sz="36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২য় দল– বর্ষা ঋতু সম্পর্কে 	        			নিজেদের মধ্যে আলাপ আলোচনা করবে। 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764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 বইয়ের সাথে সমন্বয়ঃ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বইয়ের ৫২ পৃষ্ঠা দেখ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7526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[ক] গ্রীষ্ম ঋতু সম্পর্কে ৩টি বাক্য লিখ।</a:t>
            </a: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[খ] বর্ষা ঋতু সম্প্রর্কে ৩টি বাক্য লিখ।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0px-Padma_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8763000" cy="6400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85800"/>
            <a:ext cx="7239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bn-BD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686348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মেজবাহ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চৌদ্দগ্রাম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192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পুঞ্জিকাঃ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পুস্তক ও ইন্টারনেট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-Purple-Full-HD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286000"/>
            <a:ext cx="5257800" cy="156966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পরিচিতিঃ                                                         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বাংলা             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শ্রেনীঃ ২য়                                                                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শিরোনামঃ ছয় ঋতুর দেশ             সময়ঃ ৪০ মিনিট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পাঠ্যাংশঃ বাংলা বছর---ভরপুর থাকে।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bn-BD" sz="9600" dirty="0" smtClean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ছবি দেখে গ্রীষ্ম ও বর্ষা ঋতু সনাক্ত করতে পারবে।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প্রমিত উচ্চারণে পড়তে পারবে।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 ও বর্ষা ঋতু সম্পর্কে লিখতে পারবে।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209800"/>
            <a:ext cx="6477000" cy="120032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পুর্ব জ্ঞান যাচাইঃ-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04800"/>
            <a:ext cx="2438399" cy="3309938"/>
          </a:xfrm>
          <a:prstGeom prst="rect">
            <a:avLst/>
          </a:prstGeom>
        </p:spPr>
      </p:pic>
      <p:pic>
        <p:nvPicPr>
          <p:cNvPr id="5" name="Picture 4" descr="0,,3807575_4,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93127"/>
            <a:ext cx="4088130" cy="2819400"/>
          </a:xfrm>
          <a:prstGeom prst="rect">
            <a:avLst/>
          </a:prstGeom>
        </p:spPr>
      </p:pic>
      <p:pic>
        <p:nvPicPr>
          <p:cNvPr id="6" name="Picture 5" descr="yellow rain coat rainy day los angeles polka dot revo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4345" y="3893127"/>
            <a:ext cx="4229100" cy="2819400"/>
          </a:xfrm>
          <a:prstGeom prst="rect">
            <a:avLst/>
          </a:prstGeom>
        </p:spPr>
      </p:pic>
      <p:pic>
        <p:nvPicPr>
          <p:cNvPr id="7" name="Picture 6" descr="1020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304801"/>
            <a:ext cx="2209799" cy="3342410"/>
          </a:xfrm>
          <a:prstGeom prst="rect">
            <a:avLst/>
          </a:prstGeom>
        </p:spPr>
      </p:pic>
      <p:pic>
        <p:nvPicPr>
          <p:cNvPr id="10" name="Picture 9" descr="pb-111227-india-cold-weather-nj-01.photoblog9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304800"/>
            <a:ext cx="3657600" cy="33099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 ও বর্ষা ঋতু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667000"/>
            <a:ext cx="7848600" cy="267765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উপস্থাপনঃ-</a:t>
            </a:r>
          </a:p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0200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 বছরঃ-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                             বৈশাখ, জৈষ্ঠ্য, আষাঢ়, শ্রাবণ, ভাদ্র, আশ্বিন, কার্তিক,অগ্রহায়ন, পৌষ, মাঘ, ফাল্গুন, চৈত্র।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585</TotalTime>
  <Words>252</Words>
  <Application>Microsoft Office PowerPoint</Application>
  <PresentationFormat>On-screen Show (4:3)</PresentationFormat>
  <Paragraphs>58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Constantia</vt:lpstr>
      <vt:lpstr>Lucida Sans Unicode</vt:lpstr>
      <vt:lpstr>Nikosh</vt:lpstr>
      <vt:lpstr>NikoshBAN</vt:lpstr>
      <vt:lpstr>Verdana</vt:lpstr>
      <vt:lpstr>Wingdings 2</vt:lpstr>
      <vt:lpstr>Wingdings 3</vt:lpstr>
      <vt:lpstr>Concourse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pc-2</dc:creator>
  <cp:lastModifiedBy>Dot Com Computer</cp:lastModifiedBy>
  <cp:revision>210</cp:revision>
  <dcterms:created xsi:type="dcterms:W3CDTF">2006-08-16T00:00:00Z</dcterms:created>
  <dcterms:modified xsi:type="dcterms:W3CDTF">2020-09-05T08:52:07Z</dcterms:modified>
</cp:coreProperties>
</file>