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73" r:id="rId6"/>
    <p:sldId id="265" r:id="rId7"/>
    <p:sldId id="267" r:id="rId8"/>
    <p:sldId id="266" r:id="rId9"/>
    <p:sldId id="269" r:id="rId10"/>
    <p:sldId id="270" r:id="rId11"/>
    <p:sldId id="271" r:id="rId12"/>
    <p:sldId id="262" r:id="rId13"/>
    <p:sldId id="272" r:id="rId14"/>
    <p:sldId id="260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FF9"/>
    <a:srgbClr val="EC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44E69-CE7A-4215-9976-373CF1E1D291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D448-A6DC-400E-9843-556653167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D448-A6DC-400E-9843-556653167A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5475" y="2328771"/>
            <a:ext cx="3219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</a:rPr>
              <a:t>স্বাগতম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752600"/>
            <a:ext cx="8305800" cy="1981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81407" y="2362200"/>
            <a:ext cx="67473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ভাগ হচ্ছে পুনঃপুনঃ বিয়োগ</a:t>
            </a:r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।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1295400" cy="1524000"/>
          </a:xfrm>
          <a:prstGeom prst="rect">
            <a:avLst/>
          </a:prstGeom>
        </p:spPr>
      </p:pic>
      <p:pic>
        <p:nvPicPr>
          <p:cNvPr id="4" name="Picture 3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752600"/>
            <a:ext cx="1447800" cy="1371600"/>
          </a:xfrm>
          <a:prstGeom prst="rect">
            <a:avLst/>
          </a:prstGeom>
        </p:spPr>
      </p:pic>
      <p:pic>
        <p:nvPicPr>
          <p:cNvPr id="5" name="Picture 4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752600"/>
            <a:ext cx="1447800" cy="1371600"/>
          </a:xfrm>
          <a:prstGeom prst="rect">
            <a:avLst/>
          </a:prstGeom>
        </p:spPr>
      </p:pic>
      <p:pic>
        <p:nvPicPr>
          <p:cNvPr id="6" name="Picture 5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752600"/>
            <a:ext cx="1447800" cy="1371600"/>
          </a:xfrm>
          <a:prstGeom prst="rect">
            <a:avLst/>
          </a:prstGeom>
        </p:spPr>
      </p:pic>
      <p:pic>
        <p:nvPicPr>
          <p:cNvPr id="7" name="Picture 6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352800"/>
            <a:ext cx="1447800" cy="1371600"/>
          </a:xfrm>
          <a:prstGeom prst="rect">
            <a:avLst/>
          </a:prstGeom>
        </p:spPr>
      </p:pic>
      <p:pic>
        <p:nvPicPr>
          <p:cNvPr id="8" name="Picture 7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676400"/>
            <a:ext cx="1447800" cy="1371600"/>
          </a:xfrm>
          <a:prstGeom prst="rect">
            <a:avLst/>
          </a:prstGeom>
        </p:spPr>
      </p:pic>
      <p:pic>
        <p:nvPicPr>
          <p:cNvPr id="9" name="Picture 8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352800"/>
            <a:ext cx="1447800" cy="1371600"/>
          </a:xfrm>
          <a:prstGeom prst="rect">
            <a:avLst/>
          </a:prstGeom>
        </p:spPr>
      </p:pic>
      <p:pic>
        <p:nvPicPr>
          <p:cNvPr id="10" name="Picture 9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352800"/>
            <a:ext cx="1447800" cy="1371600"/>
          </a:xfrm>
          <a:prstGeom prst="rect">
            <a:avLst/>
          </a:prstGeom>
        </p:spPr>
      </p:pic>
      <p:pic>
        <p:nvPicPr>
          <p:cNvPr id="11" name="Picture 10" descr="k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352800"/>
            <a:ext cx="1447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51337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পাঠ্য বইয়ের সাথে সংযোগ সাধন। </a:t>
            </a:r>
            <a:endParaRPr lang="en-US" sz="6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09800"/>
            <a:ext cx="44196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693075"/>
            <a:ext cx="60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৯</a:t>
            </a:r>
            <a:endParaRPr lang="en-US" sz="7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4394" y="2743200"/>
            <a:ext cx="8242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÷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3176" y="2685871"/>
            <a:ext cx="7200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৩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2766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2685871"/>
            <a:ext cx="8002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=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76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</a:rPr>
              <a:t>তথ্যপুঞ্জিকাঃ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6767" y="1752600"/>
            <a:ext cx="2930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5400" b="1" cap="none" spc="150" dirty="0" smtClean="0">
                <a:ln w="11430">
                  <a:solidFill>
                    <a:srgbClr val="00B050"/>
                  </a:solidFill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তথ্যপুঞ্জিকাঃ</a:t>
            </a:r>
            <a:endParaRPr lang="en-US" sz="5400" b="1" cap="none" spc="150" dirty="0">
              <a:ln w="11430">
                <a:solidFill>
                  <a:srgbClr val="00B050"/>
                </a:solidFill>
              </a:ln>
              <a:blipFill>
                <a:blip r:embed="rId3"/>
                <a:stretch>
                  <a:fillRect/>
                </a:stretch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6272" y="2743200"/>
            <a:ext cx="21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পাঠ্যবই,</a:t>
            </a:r>
            <a:r>
              <a:rPr lang="bn-B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5681" y="2743200"/>
            <a:ext cx="2412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ইন্টারনেট।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990600"/>
            <a:ext cx="320040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7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nimated bir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2286000"/>
            <a:ext cx="6629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1357243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438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কাজী মেজবাহ উদ্দিন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বাতিসা বালক সরকারি প্রাথমিক বিদ্যালয়।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চৌদ্দ গ্রাম ,কুমিল্লা,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05470"/>
            <a:ext cx="55572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chemeClr val="accent3"/>
                </a:solidFill>
                <a:effectLst/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b="1" cap="none" spc="0" dirty="0">
              <a:ln/>
              <a:solidFill>
                <a:schemeClr val="accent3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09800" y="2278559"/>
            <a:ext cx="6629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তৃতীয় 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77000" y="3505200"/>
            <a:ext cx="2819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ভাগের ধারণা</a:t>
            </a:r>
            <a:endParaRPr lang="en-U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501" y="2971800"/>
            <a:ext cx="13420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80947" y="2967335"/>
            <a:ext cx="11384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3483114"/>
            <a:ext cx="1154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4831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৩৫মিনিট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2964359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2971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5624" y="3483114"/>
            <a:ext cx="2592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33061" y="2362200"/>
            <a:ext cx="5444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01117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19540" y="533400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16113" y="914400"/>
            <a:ext cx="2117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1154" y="3124200"/>
            <a:ext cx="6152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ভাগের ধারণা লাভ করবে।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762000" cy="1143000"/>
          </a:xfrm>
          <a:prstGeom prst="rect">
            <a:avLst/>
          </a:prstGeom>
        </p:spPr>
      </p:pic>
      <p:pic>
        <p:nvPicPr>
          <p:cNvPr id="3" name="Picture 2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295400"/>
            <a:ext cx="762000" cy="1143000"/>
          </a:xfrm>
          <a:prstGeom prst="rect">
            <a:avLst/>
          </a:prstGeom>
        </p:spPr>
      </p:pic>
      <p:pic>
        <p:nvPicPr>
          <p:cNvPr id="4" name="Picture 3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295400"/>
            <a:ext cx="762000" cy="1143000"/>
          </a:xfrm>
          <a:prstGeom prst="rect">
            <a:avLst/>
          </a:prstGeom>
        </p:spPr>
      </p:pic>
      <p:pic>
        <p:nvPicPr>
          <p:cNvPr id="5" name="Picture 4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295400"/>
            <a:ext cx="762000" cy="1143000"/>
          </a:xfrm>
          <a:prstGeom prst="rect">
            <a:avLst/>
          </a:prstGeom>
        </p:spPr>
      </p:pic>
      <p:pic>
        <p:nvPicPr>
          <p:cNvPr id="6" name="Picture 5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295400"/>
            <a:ext cx="762000" cy="1143000"/>
          </a:xfrm>
          <a:prstGeom prst="rect">
            <a:avLst/>
          </a:prstGeom>
        </p:spPr>
      </p:pic>
      <p:pic>
        <p:nvPicPr>
          <p:cNvPr id="7" name="Picture 6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295400"/>
            <a:ext cx="762000" cy="1143000"/>
          </a:xfrm>
          <a:prstGeom prst="rect">
            <a:avLst/>
          </a:prstGeom>
        </p:spPr>
      </p:pic>
      <p:pic>
        <p:nvPicPr>
          <p:cNvPr id="8" name="Picture 7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295400"/>
            <a:ext cx="762000" cy="1143000"/>
          </a:xfrm>
          <a:prstGeom prst="rect">
            <a:avLst/>
          </a:prstGeom>
        </p:spPr>
      </p:pic>
      <p:pic>
        <p:nvPicPr>
          <p:cNvPr id="9" name="Picture 8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1295400"/>
            <a:ext cx="762000" cy="1143000"/>
          </a:xfrm>
          <a:prstGeom prst="rect">
            <a:avLst/>
          </a:prstGeom>
        </p:spPr>
      </p:pic>
      <p:pic>
        <p:nvPicPr>
          <p:cNvPr id="10" name="Picture 9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762000" cy="1143000"/>
          </a:xfrm>
          <a:prstGeom prst="rect">
            <a:avLst/>
          </a:prstGeom>
        </p:spPr>
      </p:pic>
      <p:pic>
        <p:nvPicPr>
          <p:cNvPr id="11" name="Picture 10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295400"/>
            <a:ext cx="838200" cy="1143000"/>
          </a:xfrm>
          <a:prstGeom prst="rect">
            <a:avLst/>
          </a:prstGeom>
        </p:spPr>
      </p:pic>
      <p:pic>
        <p:nvPicPr>
          <p:cNvPr id="12" name="Picture 11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295400"/>
            <a:ext cx="762000" cy="1143000"/>
          </a:xfrm>
          <a:prstGeom prst="rect">
            <a:avLst/>
          </a:prstGeom>
        </p:spPr>
      </p:pic>
      <p:pic>
        <p:nvPicPr>
          <p:cNvPr id="13" name="Picture 12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295400"/>
            <a:ext cx="762000" cy="1143000"/>
          </a:xfrm>
          <a:prstGeom prst="rect">
            <a:avLst/>
          </a:prstGeom>
        </p:spPr>
      </p:pic>
      <p:pic>
        <p:nvPicPr>
          <p:cNvPr id="14" name="Picture 13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295400"/>
            <a:ext cx="762000" cy="1143000"/>
          </a:xfrm>
          <a:prstGeom prst="rect">
            <a:avLst/>
          </a:prstGeom>
        </p:spPr>
      </p:pic>
      <p:pic>
        <p:nvPicPr>
          <p:cNvPr id="15" name="Picture 14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295400"/>
            <a:ext cx="762000" cy="1143000"/>
          </a:xfrm>
          <a:prstGeom prst="rect">
            <a:avLst/>
          </a:prstGeom>
        </p:spPr>
      </p:pic>
      <p:pic>
        <p:nvPicPr>
          <p:cNvPr id="16" name="Picture 15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295400"/>
            <a:ext cx="762000" cy="1143000"/>
          </a:xfrm>
          <a:prstGeom prst="rect">
            <a:avLst/>
          </a:prstGeom>
        </p:spPr>
      </p:pic>
      <p:pic>
        <p:nvPicPr>
          <p:cNvPr id="17" name="Picture 16" descr="kikkkkkkkkkk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1295400"/>
            <a:ext cx="76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2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25 0.3722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22222E-6 L -0.07083 0.3722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1666 0.3722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5833 0.3722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25 0.3722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5 0.3722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4166 0.3722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0834 0.3722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1447800"/>
            <a:ext cx="3505200" cy="1447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14478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÷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32004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838200" cy="1143000"/>
          </a:xfrm>
          <a:prstGeom prst="rect">
            <a:avLst/>
          </a:prstGeom>
        </p:spPr>
      </p:pic>
      <p:pic>
        <p:nvPicPr>
          <p:cNvPr id="3" name="Picture 2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295400"/>
            <a:ext cx="914400" cy="1143000"/>
          </a:xfrm>
          <a:prstGeom prst="rect">
            <a:avLst/>
          </a:prstGeom>
        </p:spPr>
      </p:pic>
      <p:pic>
        <p:nvPicPr>
          <p:cNvPr id="4" name="Picture 3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295400"/>
            <a:ext cx="914400" cy="1143000"/>
          </a:xfrm>
          <a:prstGeom prst="rect">
            <a:avLst/>
          </a:prstGeom>
        </p:spPr>
      </p:pic>
      <p:pic>
        <p:nvPicPr>
          <p:cNvPr id="5" name="Picture 4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295400"/>
            <a:ext cx="914400" cy="1143000"/>
          </a:xfrm>
          <a:prstGeom prst="rect">
            <a:avLst/>
          </a:prstGeom>
        </p:spPr>
      </p:pic>
      <p:pic>
        <p:nvPicPr>
          <p:cNvPr id="6" name="Picture 5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295400"/>
            <a:ext cx="914400" cy="1143000"/>
          </a:xfrm>
          <a:prstGeom prst="rect">
            <a:avLst/>
          </a:prstGeom>
        </p:spPr>
      </p:pic>
      <p:pic>
        <p:nvPicPr>
          <p:cNvPr id="7" name="Picture 6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295400"/>
            <a:ext cx="914400" cy="1143000"/>
          </a:xfrm>
          <a:prstGeom prst="rect">
            <a:avLst/>
          </a:prstGeom>
        </p:spPr>
      </p:pic>
      <p:pic>
        <p:nvPicPr>
          <p:cNvPr id="8" name="Picture 7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295400"/>
            <a:ext cx="914400" cy="1143000"/>
          </a:xfrm>
          <a:prstGeom prst="rect">
            <a:avLst/>
          </a:prstGeom>
        </p:spPr>
      </p:pic>
      <p:pic>
        <p:nvPicPr>
          <p:cNvPr id="9" name="Picture 8" descr="app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1295400"/>
            <a:ext cx="838200" cy="1143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533400" y="24384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838200" cy="1143000"/>
          </a:xfrm>
          <a:prstGeom prst="rect">
            <a:avLst/>
          </a:prstGeom>
        </p:spPr>
      </p:pic>
      <p:pic>
        <p:nvPicPr>
          <p:cNvPr id="14" name="Picture 13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295400"/>
            <a:ext cx="838200" cy="1143000"/>
          </a:xfrm>
          <a:prstGeom prst="rect">
            <a:avLst/>
          </a:prstGeom>
        </p:spPr>
      </p:pic>
      <p:pic>
        <p:nvPicPr>
          <p:cNvPr id="15" name="Picture 14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95400"/>
            <a:ext cx="838200" cy="1143000"/>
          </a:xfrm>
          <a:prstGeom prst="rect">
            <a:avLst/>
          </a:prstGeom>
        </p:spPr>
      </p:pic>
      <p:pic>
        <p:nvPicPr>
          <p:cNvPr id="16" name="Picture 15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295400"/>
            <a:ext cx="838200" cy="1143000"/>
          </a:xfrm>
          <a:prstGeom prst="rect">
            <a:avLst/>
          </a:prstGeom>
        </p:spPr>
      </p:pic>
      <p:pic>
        <p:nvPicPr>
          <p:cNvPr id="17" name="Picture 16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295400"/>
            <a:ext cx="838200" cy="1143000"/>
          </a:xfrm>
          <a:prstGeom prst="rect">
            <a:avLst/>
          </a:prstGeom>
        </p:spPr>
      </p:pic>
      <p:pic>
        <p:nvPicPr>
          <p:cNvPr id="18" name="Picture 17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295400"/>
            <a:ext cx="914400" cy="1143000"/>
          </a:xfrm>
          <a:prstGeom prst="rect">
            <a:avLst/>
          </a:prstGeom>
        </p:spPr>
      </p:pic>
      <p:pic>
        <p:nvPicPr>
          <p:cNvPr id="19" name="Picture 18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295400"/>
            <a:ext cx="914400" cy="1143000"/>
          </a:xfrm>
          <a:prstGeom prst="rect">
            <a:avLst/>
          </a:prstGeom>
        </p:spPr>
      </p:pic>
      <p:pic>
        <p:nvPicPr>
          <p:cNvPr id="20" name="Picture 19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295400"/>
            <a:ext cx="838200" cy="114300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rot="5400000">
            <a:off x="7734300" y="1866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87296" y="4653677"/>
            <a:ext cx="6319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0896" y="4648200"/>
            <a:ext cx="631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315200" y="4572000"/>
            <a:ext cx="4956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b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b="1" dirty="0" smtClean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0600" y="4648200"/>
            <a:ext cx="1479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5400" b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b="1" dirty="0" smtClean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95600" y="5562600"/>
            <a:ext cx="2286000" cy="9144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718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56929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÷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33800" y="57691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8600" y="57150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95800" y="5638800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102E-6 L -0.05416 0.3164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102E-6 L -0.0625 0.31645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555 L -0.025 0.310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556 L -0.0375 0.3109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0.00556 L 0.00833 0.310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556 L -0.01667 0.3109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4 -0.00555 L 0.04584 0.30535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-0.02776 L 0.02083 0.30535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5" grpId="0" animBg="1"/>
      <p:bldP spid="47" grpId="0"/>
      <p:bldP spid="48" grpId="0"/>
      <p:bldP spid="49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304800" y="1219200"/>
            <a:ext cx="838200" cy="1104900"/>
          </a:xfrm>
          <a:prstGeom prst="rect">
            <a:avLst/>
          </a:prstGeom>
        </p:spPr>
      </p:pic>
      <p:pic>
        <p:nvPicPr>
          <p:cNvPr id="7" name="Picture 6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1143000" y="1219200"/>
            <a:ext cx="838200" cy="1104900"/>
          </a:xfrm>
          <a:prstGeom prst="rect">
            <a:avLst/>
          </a:prstGeom>
        </p:spPr>
      </p:pic>
      <p:pic>
        <p:nvPicPr>
          <p:cNvPr id="8" name="Picture 7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1981200" y="1219200"/>
            <a:ext cx="838200" cy="1104900"/>
          </a:xfrm>
          <a:prstGeom prst="rect">
            <a:avLst/>
          </a:prstGeom>
        </p:spPr>
      </p:pic>
      <p:pic>
        <p:nvPicPr>
          <p:cNvPr id="9" name="Picture 8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2819400" y="1219200"/>
            <a:ext cx="838200" cy="1104900"/>
          </a:xfrm>
          <a:prstGeom prst="rect">
            <a:avLst/>
          </a:prstGeom>
        </p:spPr>
      </p:pic>
      <p:pic>
        <p:nvPicPr>
          <p:cNvPr id="10" name="Picture 9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3657600" y="1219200"/>
            <a:ext cx="838200" cy="1104900"/>
          </a:xfrm>
          <a:prstGeom prst="rect">
            <a:avLst/>
          </a:prstGeom>
        </p:spPr>
      </p:pic>
      <p:pic>
        <p:nvPicPr>
          <p:cNvPr id="11" name="Picture 10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4495800" y="1219200"/>
            <a:ext cx="838200" cy="1104900"/>
          </a:xfrm>
          <a:prstGeom prst="rect">
            <a:avLst/>
          </a:prstGeom>
        </p:spPr>
      </p:pic>
      <p:pic>
        <p:nvPicPr>
          <p:cNvPr id="12" name="Picture 11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5486400" y="1219200"/>
            <a:ext cx="838200" cy="1104900"/>
          </a:xfrm>
          <a:prstGeom prst="rect">
            <a:avLst/>
          </a:prstGeom>
        </p:spPr>
      </p:pic>
      <p:pic>
        <p:nvPicPr>
          <p:cNvPr id="13" name="Picture 12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6477000" y="1219200"/>
            <a:ext cx="838200" cy="1104900"/>
          </a:xfrm>
          <a:prstGeom prst="rect">
            <a:avLst/>
          </a:prstGeom>
        </p:spPr>
      </p:pic>
      <p:pic>
        <p:nvPicPr>
          <p:cNvPr id="14" name="Picture 13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7467600" y="1219200"/>
            <a:ext cx="838200" cy="1104900"/>
          </a:xfrm>
          <a:prstGeom prst="rect">
            <a:avLst/>
          </a:prstGeom>
        </p:spPr>
      </p:pic>
      <p:pic>
        <p:nvPicPr>
          <p:cNvPr id="15" name="Picture 14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304800" y="1219200"/>
            <a:ext cx="838200" cy="1104900"/>
          </a:xfrm>
          <a:prstGeom prst="rect">
            <a:avLst/>
          </a:prstGeom>
        </p:spPr>
      </p:pic>
      <p:pic>
        <p:nvPicPr>
          <p:cNvPr id="16" name="Picture 15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1143000" y="1219200"/>
            <a:ext cx="838200" cy="1104900"/>
          </a:xfrm>
          <a:prstGeom prst="rect">
            <a:avLst/>
          </a:prstGeom>
        </p:spPr>
      </p:pic>
      <p:pic>
        <p:nvPicPr>
          <p:cNvPr id="17" name="Picture 16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1981200" y="1219200"/>
            <a:ext cx="838200" cy="1104900"/>
          </a:xfrm>
          <a:prstGeom prst="rect">
            <a:avLst/>
          </a:prstGeom>
        </p:spPr>
      </p:pic>
      <p:pic>
        <p:nvPicPr>
          <p:cNvPr id="18" name="Picture 17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2819400" y="1219200"/>
            <a:ext cx="838200" cy="1104900"/>
          </a:xfrm>
          <a:prstGeom prst="rect">
            <a:avLst/>
          </a:prstGeom>
        </p:spPr>
      </p:pic>
      <p:pic>
        <p:nvPicPr>
          <p:cNvPr id="19" name="Picture 18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3657600" y="1219200"/>
            <a:ext cx="838200" cy="1104900"/>
          </a:xfrm>
          <a:prstGeom prst="rect">
            <a:avLst/>
          </a:prstGeom>
        </p:spPr>
      </p:pic>
      <p:pic>
        <p:nvPicPr>
          <p:cNvPr id="20" name="Picture 19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4495800" y="1219200"/>
            <a:ext cx="838200" cy="1104900"/>
          </a:xfrm>
          <a:prstGeom prst="rect">
            <a:avLst/>
          </a:prstGeom>
        </p:spPr>
      </p:pic>
      <p:pic>
        <p:nvPicPr>
          <p:cNvPr id="21" name="Picture 20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5486400" y="1219200"/>
            <a:ext cx="838200" cy="1104900"/>
          </a:xfrm>
          <a:prstGeom prst="rect">
            <a:avLst/>
          </a:prstGeom>
        </p:spPr>
      </p:pic>
      <p:pic>
        <p:nvPicPr>
          <p:cNvPr id="22" name="Picture 21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6477000" y="1219200"/>
            <a:ext cx="838200" cy="1104900"/>
          </a:xfrm>
          <a:prstGeom prst="rect">
            <a:avLst/>
          </a:prstGeom>
        </p:spPr>
      </p:pic>
      <p:pic>
        <p:nvPicPr>
          <p:cNvPr id="23" name="Picture 22" descr="latim.jpg"/>
          <p:cNvPicPr>
            <a:picLocks noChangeAspect="1"/>
          </p:cNvPicPr>
          <p:nvPr/>
        </p:nvPicPr>
        <p:blipFill>
          <a:blip r:embed="rId2" cstate="print"/>
          <a:srcRect b="8824"/>
          <a:stretch>
            <a:fillRect/>
          </a:stretch>
        </p:blipFill>
        <p:spPr>
          <a:xfrm>
            <a:off x="7467600" y="1219200"/>
            <a:ext cx="838200" cy="11049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57200" y="4876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838200" y="3962400"/>
            <a:ext cx="68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৩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20117" y="4495800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৩</a:t>
            </a:r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15717" y="3801070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BD" sz="5400" b="1" cap="all" dirty="0" smtClean="0">
                <a:ln w="0"/>
                <a:gradFill flip="none">
                  <a:gsLst>
                    <a:gs pos="0">
                      <a:srgbClr val="0F6FC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0F6FC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0F6FC6">
                        <a:shade val="65000"/>
                        <a:satMod val="130000"/>
                      </a:srgbClr>
                    </a:gs>
                    <a:gs pos="92000">
                      <a:srgbClr val="0F6FC6">
                        <a:shade val="50000"/>
                        <a:satMod val="120000"/>
                      </a:srgbClr>
                    </a:gs>
                    <a:gs pos="100000">
                      <a:srgbClr val="0F6FC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৩</a:t>
            </a:r>
            <a:endParaRPr lang="en-US" sz="5400" b="1" cap="all" dirty="0">
              <a:ln w="0"/>
              <a:gradFill flip="none">
                <a:gsLst>
                  <a:gs pos="0">
                    <a:srgbClr val="0F6FC6">
                      <a:tint val="75000"/>
                      <a:shade val="75000"/>
                      <a:satMod val="170000"/>
                    </a:srgbClr>
                  </a:gs>
                  <a:gs pos="49000">
                    <a:srgbClr val="0F6FC6">
                      <a:tint val="88000"/>
                      <a:shade val="65000"/>
                      <a:satMod val="172000"/>
                    </a:srgbClr>
                  </a:gs>
                  <a:gs pos="50000">
                    <a:srgbClr val="0F6FC6">
                      <a:shade val="65000"/>
                      <a:satMod val="130000"/>
                    </a:srgbClr>
                  </a:gs>
                  <a:gs pos="92000">
                    <a:srgbClr val="0F6FC6">
                      <a:shade val="50000"/>
                      <a:satMod val="120000"/>
                    </a:srgbClr>
                  </a:gs>
                  <a:gs pos="100000">
                    <a:srgbClr val="0F6FC6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67000" y="5410200"/>
            <a:ext cx="3048000" cy="914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5562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9000" y="55405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÷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1000" y="55626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55626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8200" y="55626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12491 L -0.00417 0.20819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5829 L -0.00416 0.20542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277 L -0.00833 0.20542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0833 L -3.33333E-6 0.20542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277 L -0.00417 0.20542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0916E-6 L -0.00834 0.21097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5" grpId="1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152400" y="1524000"/>
            <a:ext cx="838200" cy="914400"/>
          </a:xfrm>
          <a:prstGeom prst="rect">
            <a:avLst/>
          </a:prstGeom>
        </p:spPr>
      </p:pic>
      <p:pic>
        <p:nvPicPr>
          <p:cNvPr id="3" name="Picture 2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914400" y="1524000"/>
            <a:ext cx="838200" cy="914400"/>
          </a:xfrm>
          <a:prstGeom prst="rect">
            <a:avLst/>
          </a:prstGeom>
        </p:spPr>
      </p:pic>
      <p:pic>
        <p:nvPicPr>
          <p:cNvPr id="4" name="Picture 3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2362200" y="1524000"/>
            <a:ext cx="838200" cy="914400"/>
          </a:xfrm>
          <a:prstGeom prst="rect">
            <a:avLst/>
          </a:prstGeom>
        </p:spPr>
      </p:pic>
      <p:pic>
        <p:nvPicPr>
          <p:cNvPr id="5" name="Picture 4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3124200" y="1524000"/>
            <a:ext cx="838200" cy="914400"/>
          </a:xfrm>
          <a:prstGeom prst="rect">
            <a:avLst/>
          </a:prstGeom>
        </p:spPr>
      </p:pic>
      <p:pic>
        <p:nvPicPr>
          <p:cNvPr id="6" name="Picture 5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1600200" y="4724400"/>
            <a:ext cx="838200" cy="914400"/>
          </a:xfrm>
          <a:prstGeom prst="rect">
            <a:avLst/>
          </a:prstGeom>
        </p:spPr>
      </p:pic>
      <p:pic>
        <p:nvPicPr>
          <p:cNvPr id="7" name="Picture 6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76200" y="3276600"/>
            <a:ext cx="838200" cy="914400"/>
          </a:xfrm>
          <a:prstGeom prst="rect">
            <a:avLst/>
          </a:prstGeom>
        </p:spPr>
      </p:pic>
      <p:pic>
        <p:nvPicPr>
          <p:cNvPr id="8" name="Picture 7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838200" y="4648200"/>
            <a:ext cx="838200" cy="914400"/>
          </a:xfrm>
          <a:prstGeom prst="rect">
            <a:avLst/>
          </a:prstGeom>
        </p:spPr>
      </p:pic>
      <p:pic>
        <p:nvPicPr>
          <p:cNvPr id="9" name="Picture 8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3886200" y="1524000"/>
            <a:ext cx="838200" cy="914400"/>
          </a:xfrm>
          <a:prstGeom prst="rect">
            <a:avLst/>
          </a:prstGeom>
        </p:spPr>
      </p:pic>
      <p:pic>
        <p:nvPicPr>
          <p:cNvPr id="10" name="Picture 9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838200" y="3276600"/>
            <a:ext cx="838200" cy="914400"/>
          </a:xfrm>
          <a:prstGeom prst="rect">
            <a:avLst/>
          </a:prstGeom>
        </p:spPr>
      </p:pic>
      <p:pic>
        <p:nvPicPr>
          <p:cNvPr id="11" name="Picture 10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1676400" y="1524000"/>
            <a:ext cx="838200" cy="914400"/>
          </a:xfrm>
          <a:prstGeom prst="rect">
            <a:avLst/>
          </a:prstGeom>
        </p:spPr>
      </p:pic>
      <p:pic>
        <p:nvPicPr>
          <p:cNvPr id="12" name="Picture 11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76200" y="4648200"/>
            <a:ext cx="838200" cy="914400"/>
          </a:xfrm>
          <a:prstGeom prst="rect">
            <a:avLst/>
          </a:prstGeom>
        </p:spPr>
      </p:pic>
      <p:pic>
        <p:nvPicPr>
          <p:cNvPr id="13" name="Picture 12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>
            <a:off x="1600200" y="3276600"/>
            <a:ext cx="838200" cy="914400"/>
          </a:xfrm>
          <a:prstGeom prst="rect">
            <a:avLst/>
          </a:prstGeom>
        </p:spPr>
      </p:pic>
      <p:pic>
        <p:nvPicPr>
          <p:cNvPr id="14" name="Picture 13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400000">
            <a:off x="4686300" y="1562100"/>
            <a:ext cx="838200" cy="914400"/>
          </a:xfrm>
          <a:prstGeom prst="rect">
            <a:avLst/>
          </a:prstGeom>
        </p:spPr>
      </p:pic>
      <p:pic>
        <p:nvPicPr>
          <p:cNvPr id="15" name="Picture 14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552971">
            <a:off x="5466491" y="1582023"/>
            <a:ext cx="838200" cy="914400"/>
          </a:xfrm>
          <a:prstGeom prst="rect">
            <a:avLst/>
          </a:prstGeom>
        </p:spPr>
      </p:pic>
      <p:pic>
        <p:nvPicPr>
          <p:cNvPr id="16" name="Picture 15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400000">
            <a:off x="6286500" y="1562100"/>
            <a:ext cx="838200" cy="914400"/>
          </a:xfrm>
          <a:prstGeom prst="rect">
            <a:avLst/>
          </a:prstGeom>
        </p:spPr>
      </p:pic>
      <p:pic>
        <p:nvPicPr>
          <p:cNvPr id="20" name="Picture 19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400000">
            <a:off x="2552700" y="3162300"/>
            <a:ext cx="838200" cy="914400"/>
          </a:xfrm>
          <a:prstGeom prst="rect">
            <a:avLst/>
          </a:prstGeom>
        </p:spPr>
      </p:pic>
      <p:pic>
        <p:nvPicPr>
          <p:cNvPr id="21" name="Picture 20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400000">
            <a:off x="3390900" y="3162300"/>
            <a:ext cx="838200" cy="914400"/>
          </a:xfrm>
          <a:prstGeom prst="rect">
            <a:avLst/>
          </a:prstGeom>
        </p:spPr>
      </p:pic>
      <p:pic>
        <p:nvPicPr>
          <p:cNvPr id="22" name="Picture 21" descr="latim.jpg"/>
          <p:cNvPicPr>
            <a:picLocks noChangeAspect="1"/>
          </p:cNvPicPr>
          <p:nvPr/>
        </p:nvPicPr>
        <p:blipFill>
          <a:blip r:embed="rId2" cstate="print"/>
          <a:srcRect b="11765"/>
          <a:stretch>
            <a:fillRect/>
          </a:stretch>
        </p:blipFill>
        <p:spPr>
          <a:xfrm rot="5400000">
            <a:off x="4229100" y="3162300"/>
            <a:ext cx="838200" cy="9144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86600" y="1676400"/>
            <a:ext cx="19050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17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1400" y="1524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_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96200" y="17526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77200" y="17526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8200" y="17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715000" y="3276600"/>
            <a:ext cx="2286000" cy="7620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791200" y="33528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32766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3352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1800" y="33528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9000" y="33528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95600" y="4876800"/>
            <a:ext cx="2286000" cy="7620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71800" y="4953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000" y="4945559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33800" y="49530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4800" y="49530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5800" y="49530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1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8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5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9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30" grpId="0" animBg="1"/>
      <p:bldP spid="38" grpId="0" animBg="1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897</TotalTime>
  <Words>104</Words>
  <Application>Microsoft Office PowerPoint</Application>
  <PresentationFormat>On-screen Show (4:3)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Constantia</vt:lpstr>
      <vt:lpstr>NikoshBAN</vt:lpstr>
      <vt:lpstr>Vrinda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Dot Com Computer</cp:lastModifiedBy>
  <cp:revision>147</cp:revision>
  <dcterms:created xsi:type="dcterms:W3CDTF">2006-08-16T00:00:00Z</dcterms:created>
  <dcterms:modified xsi:type="dcterms:W3CDTF">2020-09-05T10:12:55Z</dcterms:modified>
</cp:coreProperties>
</file>