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E9542-C625-431C-AA37-99362265EED8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D6A24DA-B679-4384-A7B7-6A3F3870DFA5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rgbClr val="00B05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A2F456-69CB-4C99-AB4D-4A236A7BC820}" type="parTrans" cxnId="{A3AF40D2-2B9D-43AB-A015-1FF79AF882F6}">
      <dgm:prSet/>
      <dgm:spPr/>
      <dgm:t>
        <a:bodyPr/>
        <a:lstStyle/>
        <a:p>
          <a:endParaRPr lang="en-US"/>
        </a:p>
      </dgm:t>
    </dgm:pt>
    <dgm:pt modelId="{26BE83CC-73AE-424E-856D-6BA875D67BED}" type="sibTrans" cxnId="{A3AF40D2-2B9D-43AB-A015-1FF79AF882F6}">
      <dgm:prSet/>
      <dgm:spPr/>
      <dgm:t>
        <a:bodyPr/>
        <a:lstStyle/>
        <a:p>
          <a:endParaRPr lang="en-US"/>
        </a:p>
      </dgm:t>
    </dgm:pt>
    <dgm:pt modelId="{60B6E2A9-ABEF-4B27-B155-B66CA6E9ADF6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January</a:t>
          </a:r>
        </a:p>
        <a:p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E66248-D80B-49B5-B4D2-9191E3AA950D}" type="parTrans" cxnId="{C41E9FB4-62FD-4F7D-965A-8B7F97D1365D}">
      <dgm:prSet/>
      <dgm:spPr/>
      <dgm:t>
        <a:bodyPr/>
        <a:lstStyle/>
        <a:p>
          <a:endParaRPr lang="en-US"/>
        </a:p>
      </dgm:t>
    </dgm:pt>
    <dgm:pt modelId="{187AB519-CC65-4DBC-8862-D8DDDEFC4799}" type="sibTrans" cxnId="{C41E9FB4-62FD-4F7D-965A-8B7F97D1365D}">
      <dgm:prSet/>
      <dgm:spPr/>
      <dgm:t>
        <a:bodyPr/>
        <a:lstStyle/>
        <a:p>
          <a:endParaRPr lang="en-US"/>
        </a:p>
      </dgm:t>
    </dgm:pt>
    <dgm:pt modelId="{59D4AAF8-DF90-4B34-BB45-A0A2D64D56E7}">
      <dgm:prSet phldrT="[Text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February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64C039-DEEE-428E-899F-605166EE24D8}" type="parTrans" cxnId="{68FEAA07-6201-4611-91AD-FC5FD913599E}">
      <dgm:prSet/>
      <dgm:spPr/>
      <dgm:t>
        <a:bodyPr/>
        <a:lstStyle/>
        <a:p>
          <a:endParaRPr lang="en-US"/>
        </a:p>
      </dgm:t>
    </dgm:pt>
    <dgm:pt modelId="{582D9892-A9E5-4EF7-85A3-6B7A39FAA7EC}" type="sibTrans" cxnId="{68FEAA07-6201-4611-91AD-FC5FD913599E}">
      <dgm:prSet/>
      <dgm:spPr/>
      <dgm:t>
        <a:bodyPr/>
        <a:lstStyle/>
        <a:p>
          <a:endParaRPr lang="en-US"/>
        </a:p>
      </dgm:t>
    </dgm:pt>
    <dgm:pt modelId="{234DB21A-6D0F-41FF-BF3B-CA1D364D71D2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November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67A040-DB2E-475F-A3CC-65A4C34A80AC}" type="parTrans" cxnId="{99F2EDD8-DEA2-4D8B-B319-69E4CDE0FC64}">
      <dgm:prSet/>
      <dgm:spPr/>
      <dgm:t>
        <a:bodyPr/>
        <a:lstStyle/>
        <a:p>
          <a:endParaRPr lang="en-US"/>
        </a:p>
      </dgm:t>
    </dgm:pt>
    <dgm:pt modelId="{B5E31D06-FF55-429F-BBC4-3CE905CCF094}" type="sibTrans" cxnId="{99F2EDD8-DEA2-4D8B-B319-69E4CDE0FC64}">
      <dgm:prSet/>
      <dgm:spPr/>
      <dgm:t>
        <a:bodyPr/>
        <a:lstStyle/>
        <a:p>
          <a:endParaRPr lang="en-US"/>
        </a:p>
      </dgm:t>
    </dgm:pt>
    <dgm:pt modelId="{760901C4-E24E-472F-BE27-E96CB5639249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December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D34FFD-5520-48CE-A5CB-9467C8AC6232}" type="parTrans" cxnId="{BB364D39-A2E0-4AF2-B4AF-FA595764A2BD}">
      <dgm:prSet/>
      <dgm:spPr/>
      <dgm:t>
        <a:bodyPr/>
        <a:lstStyle/>
        <a:p>
          <a:endParaRPr lang="en-US"/>
        </a:p>
      </dgm:t>
    </dgm:pt>
    <dgm:pt modelId="{3ED44E04-10B2-4223-9731-9EDFD025FA22}" type="sibTrans" cxnId="{BB364D39-A2E0-4AF2-B4AF-FA595764A2BD}">
      <dgm:prSet/>
      <dgm:spPr/>
      <dgm:t>
        <a:bodyPr/>
        <a:lstStyle/>
        <a:p>
          <a:endParaRPr lang="en-US"/>
        </a:p>
      </dgm:t>
    </dgm:pt>
    <dgm:pt modelId="{95410349-0838-4F96-8AB0-8C736C9C8A21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March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B00448-80F4-45B2-9BAF-7810F0B7B221}" type="parTrans" cxnId="{67BE30BC-A84F-41FD-A63A-42EA0043348D}">
      <dgm:prSet/>
      <dgm:spPr/>
      <dgm:t>
        <a:bodyPr/>
        <a:lstStyle/>
        <a:p>
          <a:endParaRPr lang="en-US"/>
        </a:p>
      </dgm:t>
    </dgm:pt>
    <dgm:pt modelId="{146517A6-536F-4DDA-BB83-6A5FF36C322B}" type="sibTrans" cxnId="{67BE30BC-A84F-41FD-A63A-42EA0043348D}">
      <dgm:prSet/>
      <dgm:spPr/>
      <dgm:t>
        <a:bodyPr/>
        <a:lstStyle/>
        <a:p>
          <a:endParaRPr lang="en-US"/>
        </a:p>
      </dgm:t>
    </dgm:pt>
    <dgm:pt modelId="{D7C9857D-6AB9-4AF3-8CA7-205E981DFF8A}">
      <dgm:prSet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April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265259-2381-41ED-AF79-F79C73745391}" type="parTrans" cxnId="{1C035413-5DAD-42BB-983E-9C93143C7C86}">
      <dgm:prSet/>
      <dgm:spPr/>
      <dgm:t>
        <a:bodyPr/>
        <a:lstStyle/>
        <a:p>
          <a:endParaRPr lang="en-US"/>
        </a:p>
      </dgm:t>
    </dgm:pt>
    <dgm:pt modelId="{502F77F4-F2DE-4D87-9E34-D390F814946D}" type="sibTrans" cxnId="{1C035413-5DAD-42BB-983E-9C93143C7C86}">
      <dgm:prSet/>
      <dgm:spPr/>
      <dgm:t>
        <a:bodyPr/>
        <a:lstStyle/>
        <a:p>
          <a:endParaRPr lang="en-US"/>
        </a:p>
      </dgm:t>
    </dgm:pt>
    <dgm:pt modelId="{C6C4D6B1-F149-41E6-8622-F73327440C14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May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E4AFC9-9B43-4B05-B5E1-CC83B4D70C10}" type="parTrans" cxnId="{042094BD-67BE-4616-B04E-511FBF506AB2}">
      <dgm:prSet/>
      <dgm:spPr/>
      <dgm:t>
        <a:bodyPr/>
        <a:lstStyle/>
        <a:p>
          <a:endParaRPr lang="en-US"/>
        </a:p>
      </dgm:t>
    </dgm:pt>
    <dgm:pt modelId="{5856AC13-97CC-4B8F-9F4F-3EAB711FCD78}" type="sibTrans" cxnId="{042094BD-67BE-4616-B04E-511FBF506AB2}">
      <dgm:prSet/>
      <dgm:spPr/>
      <dgm:t>
        <a:bodyPr/>
        <a:lstStyle/>
        <a:p>
          <a:endParaRPr lang="en-US"/>
        </a:p>
      </dgm:t>
    </dgm:pt>
    <dgm:pt modelId="{0DB5F01E-96F4-4CF8-A37E-B211BA96BF5A}">
      <dgm:prSet/>
      <dgm:spPr>
        <a:solidFill>
          <a:schemeClr val="bg2"/>
        </a:solidFill>
        <a:ln>
          <a:solidFill>
            <a:schemeClr val="accent2">
              <a:lumMod val="75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June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A4EB18-9834-46CA-9F14-E7954850F5B3}" type="parTrans" cxnId="{364C491A-4F21-4CA2-B79D-1550EDBE3D5B}">
      <dgm:prSet/>
      <dgm:spPr/>
      <dgm:t>
        <a:bodyPr/>
        <a:lstStyle/>
        <a:p>
          <a:endParaRPr lang="en-US"/>
        </a:p>
      </dgm:t>
    </dgm:pt>
    <dgm:pt modelId="{235EEE82-71DE-431E-9E6C-5336838E6A1E}" type="sibTrans" cxnId="{364C491A-4F21-4CA2-B79D-1550EDBE3D5B}">
      <dgm:prSet/>
      <dgm:spPr/>
      <dgm:t>
        <a:bodyPr/>
        <a:lstStyle/>
        <a:p>
          <a:endParaRPr lang="en-US"/>
        </a:p>
      </dgm:t>
    </dgm:pt>
    <dgm:pt modelId="{D85B9F67-8E32-4B99-840B-F1085FA18858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July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A9E2A-C740-461A-A1F2-F2E4899B5A91}" type="parTrans" cxnId="{F03FC4E7-343B-47B5-BCE1-C89D7AD8F5C2}">
      <dgm:prSet/>
      <dgm:spPr/>
      <dgm:t>
        <a:bodyPr/>
        <a:lstStyle/>
        <a:p>
          <a:endParaRPr lang="en-US"/>
        </a:p>
      </dgm:t>
    </dgm:pt>
    <dgm:pt modelId="{2BC485A4-DCD2-4B45-B9B0-7D4F488D8558}" type="sibTrans" cxnId="{F03FC4E7-343B-47B5-BCE1-C89D7AD8F5C2}">
      <dgm:prSet/>
      <dgm:spPr/>
      <dgm:t>
        <a:bodyPr/>
        <a:lstStyle/>
        <a:p>
          <a:endParaRPr lang="en-US"/>
        </a:p>
      </dgm:t>
    </dgm:pt>
    <dgm:pt modelId="{9C4FC62A-701E-4C70-9C2D-8DB420BE5CBE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August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B87AA-2EC8-409C-BEDF-6235B75BCD97}" type="parTrans" cxnId="{EBD0BBA2-4912-4BE8-9969-2698F710C59F}">
      <dgm:prSet/>
      <dgm:spPr/>
      <dgm:t>
        <a:bodyPr/>
        <a:lstStyle/>
        <a:p>
          <a:endParaRPr lang="en-US"/>
        </a:p>
      </dgm:t>
    </dgm:pt>
    <dgm:pt modelId="{29B273ED-E3BC-4479-B2FD-6C9F51F47D6E}" type="sibTrans" cxnId="{EBD0BBA2-4912-4BE8-9969-2698F710C59F}">
      <dgm:prSet/>
      <dgm:spPr/>
      <dgm:t>
        <a:bodyPr/>
        <a:lstStyle/>
        <a:p>
          <a:endParaRPr lang="en-US"/>
        </a:p>
      </dgm:t>
    </dgm:pt>
    <dgm:pt modelId="{C5C8A22F-F815-4D0A-860D-159C12A06A6A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September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205EAA-CF17-4DEE-9288-EBA09578EA30}" type="parTrans" cxnId="{CCC980AF-09EB-4A5E-A47B-4601E54CF2DF}">
      <dgm:prSet/>
      <dgm:spPr/>
      <dgm:t>
        <a:bodyPr/>
        <a:lstStyle/>
        <a:p>
          <a:endParaRPr lang="en-US"/>
        </a:p>
      </dgm:t>
    </dgm:pt>
    <dgm:pt modelId="{F4831BBC-CCDF-4749-ACF4-3B2FEE4383D9}" type="sibTrans" cxnId="{CCC980AF-09EB-4A5E-A47B-4601E54CF2DF}">
      <dgm:prSet/>
      <dgm:spPr/>
      <dgm:t>
        <a:bodyPr/>
        <a:lstStyle/>
        <a:p>
          <a:endParaRPr lang="en-US"/>
        </a:p>
      </dgm:t>
    </dgm:pt>
    <dgm:pt modelId="{6EFF6E4C-DD45-4B79-B98E-927E8AFF94A0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October</a:t>
          </a:r>
        </a:p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0540A1-BF0D-4FD9-A977-3CB653BA3BC0}" type="parTrans" cxnId="{55206B79-3419-4C4D-8BB6-E0FDB3CAD5D3}">
      <dgm:prSet/>
      <dgm:spPr/>
      <dgm:t>
        <a:bodyPr/>
        <a:lstStyle/>
        <a:p>
          <a:endParaRPr lang="en-US"/>
        </a:p>
      </dgm:t>
    </dgm:pt>
    <dgm:pt modelId="{EF520A80-7F52-42FE-B009-B65CF45DA772}" type="sibTrans" cxnId="{55206B79-3419-4C4D-8BB6-E0FDB3CAD5D3}">
      <dgm:prSet/>
      <dgm:spPr/>
      <dgm:t>
        <a:bodyPr/>
        <a:lstStyle/>
        <a:p>
          <a:endParaRPr lang="en-US"/>
        </a:p>
      </dgm:t>
    </dgm:pt>
    <dgm:pt modelId="{2F7B49B3-4435-4B09-91F7-580525FA15FC}" type="pres">
      <dgm:prSet presAssocID="{20FE9542-C625-431C-AA37-99362265EE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CB3C75-C7A4-4238-9974-FF3584A8B898}" type="pres">
      <dgm:prSet presAssocID="{DD6A24DA-B679-4384-A7B7-6A3F3870DFA5}" presName="centerShape" presStyleLbl="node0" presStyleIdx="0" presStyleCnt="1" custScaleX="171085" custScaleY="149700" custLinFactNeighborX="-1377" custLinFactNeighborY="-918"/>
      <dgm:spPr/>
      <dgm:t>
        <a:bodyPr/>
        <a:lstStyle/>
        <a:p>
          <a:endParaRPr lang="en-US"/>
        </a:p>
      </dgm:t>
    </dgm:pt>
    <dgm:pt modelId="{711ED35E-14C9-4D1B-8AFD-0E6A6DAA7C12}" type="pres">
      <dgm:prSet presAssocID="{CAE66248-D80B-49B5-B4D2-9191E3AA950D}" presName="parTrans" presStyleLbl="sibTrans2D1" presStyleIdx="0" presStyleCnt="12"/>
      <dgm:spPr/>
      <dgm:t>
        <a:bodyPr/>
        <a:lstStyle/>
        <a:p>
          <a:endParaRPr lang="en-US"/>
        </a:p>
      </dgm:t>
    </dgm:pt>
    <dgm:pt modelId="{3488E8D6-DAC4-475D-AD37-188ADE28A911}" type="pres">
      <dgm:prSet presAssocID="{CAE66248-D80B-49B5-B4D2-9191E3AA950D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1191F6CA-D9BA-4D52-9E48-89DB49EAA59A}" type="pres">
      <dgm:prSet presAssocID="{60B6E2A9-ABEF-4B27-B155-B66CA6E9ADF6}" presName="node" presStyleLbl="node1" presStyleIdx="0" presStyleCnt="12" custRadScaleRad="104713" custRadScaleInc="10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524A-EE2C-4543-91DE-24AA1EDEF8F2}" type="pres">
      <dgm:prSet presAssocID="{2164C039-DEEE-428E-899F-605166EE24D8}" presName="parTrans" presStyleLbl="sibTrans2D1" presStyleIdx="1" presStyleCnt="12"/>
      <dgm:spPr/>
      <dgm:t>
        <a:bodyPr/>
        <a:lstStyle/>
        <a:p>
          <a:endParaRPr lang="en-US"/>
        </a:p>
      </dgm:t>
    </dgm:pt>
    <dgm:pt modelId="{22F48495-A97D-4FEA-94F2-C5A75674E483}" type="pres">
      <dgm:prSet presAssocID="{2164C039-DEEE-428E-899F-605166EE24D8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5507993C-4600-4CD0-ABC2-62F64DBEEAA1}" type="pres">
      <dgm:prSet presAssocID="{59D4AAF8-DF90-4B34-BB45-A0A2D64D56E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30FF0-7671-41BB-8D62-4247A7CB58CA}" type="pres">
      <dgm:prSet presAssocID="{7EB00448-80F4-45B2-9BAF-7810F0B7B221}" presName="parTrans" presStyleLbl="sibTrans2D1" presStyleIdx="2" presStyleCnt="12"/>
      <dgm:spPr/>
      <dgm:t>
        <a:bodyPr/>
        <a:lstStyle/>
        <a:p>
          <a:endParaRPr lang="en-US"/>
        </a:p>
      </dgm:t>
    </dgm:pt>
    <dgm:pt modelId="{BC29BA09-B2D3-47CA-8557-C7A688A61580}" type="pres">
      <dgm:prSet presAssocID="{7EB00448-80F4-45B2-9BAF-7810F0B7B221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8383917B-6A2D-495D-9E2D-EE26ED05B866}" type="pres">
      <dgm:prSet presAssocID="{95410349-0838-4F96-8AB0-8C736C9C8A21}" presName="node" presStyleLbl="node1" presStyleIdx="2" presStyleCnt="12" custRadScaleRad="99378" custRadScaleInc="7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D483B-A8ED-49EA-B130-7F16CE92A4CD}" type="pres">
      <dgm:prSet presAssocID="{78265259-2381-41ED-AF79-F79C73745391}" presName="parTrans" presStyleLbl="sibTrans2D1" presStyleIdx="3" presStyleCnt="12"/>
      <dgm:spPr/>
      <dgm:t>
        <a:bodyPr/>
        <a:lstStyle/>
        <a:p>
          <a:endParaRPr lang="en-US"/>
        </a:p>
      </dgm:t>
    </dgm:pt>
    <dgm:pt modelId="{8ADC8EF0-7431-42A8-9776-EF7F152BD3B6}" type="pres">
      <dgm:prSet presAssocID="{78265259-2381-41ED-AF79-F79C73745391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5A508D9D-E0E8-4045-99FE-9DE7DEFDE906}" type="pres">
      <dgm:prSet presAssocID="{D7C9857D-6AB9-4AF3-8CA7-205E981DFF8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F7AE-24F7-4778-9C1C-6096E55F0167}" type="pres">
      <dgm:prSet presAssocID="{B9E4AFC9-9B43-4B05-B5E1-CC83B4D70C10}" presName="parTrans" presStyleLbl="sibTrans2D1" presStyleIdx="4" presStyleCnt="12"/>
      <dgm:spPr/>
      <dgm:t>
        <a:bodyPr/>
        <a:lstStyle/>
        <a:p>
          <a:endParaRPr lang="en-US"/>
        </a:p>
      </dgm:t>
    </dgm:pt>
    <dgm:pt modelId="{A3B7C86E-82EE-427E-BC5F-35D139BF6E0C}" type="pres">
      <dgm:prSet presAssocID="{B9E4AFC9-9B43-4B05-B5E1-CC83B4D70C10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35815733-998D-4970-92A3-E7588296D6EE}" type="pres">
      <dgm:prSet presAssocID="{C6C4D6B1-F149-41E6-8622-F73327440C1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4F64B-FC59-4705-82DD-98526A78A496}" type="pres">
      <dgm:prSet presAssocID="{1CA4EB18-9834-46CA-9F14-E7954850F5B3}" presName="parTrans" presStyleLbl="sibTrans2D1" presStyleIdx="5" presStyleCnt="12"/>
      <dgm:spPr/>
      <dgm:t>
        <a:bodyPr/>
        <a:lstStyle/>
        <a:p>
          <a:endParaRPr lang="en-US"/>
        </a:p>
      </dgm:t>
    </dgm:pt>
    <dgm:pt modelId="{2D7978AE-27F3-4656-8D90-12F2C331B663}" type="pres">
      <dgm:prSet presAssocID="{1CA4EB18-9834-46CA-9F14-E7954850F5B3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4A309747-F1B4-4768-B6DC-CA52C6F90193}" type="pres">
      <dgm:prSet presAssocID="{0DB5F01E-96F4-4CF8-A37E-B211BA96BF5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5E2AE-228B-4C57-8164-53EADD0E9A12}" type="pres">
      <dgm:prSet presAssocID="{E85A9E2A-C740-461A-A1F2-F2E4899B5A91}" presName="parTrans" presStyleLbl="sibTrans2D1" presStyleIdx="6" presStyleCnt="12"/>
      <dgm:spPr/>
      <dgm:t>
        <a:bodyPr/>
        <a:lstStyle/>
        <a:p>
          <a:endParaRPr lang="en-US"/>
        </a:p>
      </dgm:t>
    </dgm:pt>
    <dgm:pt modelId="{790F638E-C4AD-4AD2-9600-EE126ACC5AAE}" type="pres">
      <dgm:prSet presAssocID="{E85A9E2A-C740-461A-A1F2-F2E4899B5A91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E22EBB05-97FE-4FAE-99EE-259EC71150F2}" type="pres">
      <dgm:prSet presAssocID="{D85B9F67-8E32-4B99-840B-F1085FA1885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F2CE-DE16-4BE2-9464-E14B16D3C735}" type="pres">
      <dgm:prSet presAssocID="{2A3B87AA-2EC8-409C-BEDF-6235B75BCD97}" presName="parTrans" presStyleLbl="sibTrans2D1" presStyleIdx="7" presStyleCnt="12"/>
      <dgm:spPr/>
      <dgm:t>
        <a:bodyPr/>
        <a:lstStyle/>
        <a:p>
          <a:endParaRPr lang="en-US"/>
        </a:p>
      </dgm:t>
    </dgm:pt>
    <dgm:pt modelId="{087B8C91-4B64-43C7-9CD4-76C0CEF5C310}" type="pres">
      <dgm:prSet presAssocID="{2A3B87AA-2EC8-409C-BEDF-6235B75BCD97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9B3873F1-28C6-45A2-A489-D9FD4D799D67}" type="pres">
      <dgm:prSet presAssocID="{9C4FC62A-701E-4C70-9C2D-8DB420BE5CB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F28C-D0D0-40B4-8C2B-E287423BE72F}" type="pres">
      <dgm:prSet presAssocID="{A7205EAA-CF17-4DEE-9288-EBA09578EA30}" presName="parTrans" presStyleLbl="sibTrans2D1" presStyleIdx="8" presStyleCnt="12"/>
      <dgm:spPr/>
      <dgm:t>
        <a:bodyPr/>
        <a:lstStyle/>
        <a:p>
          <a:endParaRPr lang="en-US"/>
        </a:p>
      </dgm:t>
    </dgm:pt>
    <dgm:pt modelId="{33DBEC66-EA50-4644-8DCF-9E7120A7D89F}" type="pres">
      <dgm:prSet presAssocID="{A7205EAA-CF17-4DEE-9288-EBA09578EA30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97BF8292-2FA3-47D6-B2CC-7FF832BB0898}" type="pres">
      <dgm:prSet presAssocID="{C5C8A22F-F815-4D0A-860D-159C12A06A6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A5874-9F1D-441F-818D-44129025FAD5}" type="pres">
      <dgm:prSet presAssocID="{210540A1-BF0D-4FD9-A977-3CB653BA3BC0}" presName="parTrans" presStyleLbl="sibTrans2D1" presStyleIdx="9" presStyleCnt="12"/>
      <dgm:spPr/>
      <dgm:t>
        <a:bodyPr/>
        <a:lstStyle/>
        <a:p>
          <a:endParaRPr lang="en-US"/>
        </a:p>
      </dgm:t>
    </dgm:pt>
    <dgm:pt modelId="{F82BF97E-73A2-4161-B6ED-219319BD4FA0}" type="pres">
      <dgm:prSet presAssocID="{210540A1-BF0D-4FD9-A977-3CB653BA3BC0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A6D20CE0-3E63-4817-B65F-7241DB394CAB}" type="pres">
      <dgm:prSet presAssocID="{6EFF6E4C-DD45-4B79-B98E-927E8AFF94A0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B056-03D1-4454-8B69-56BFF7C0397C}" type="pres">
      <dgm:prSet presAssocID="{1A67A040-DB2E-475F-A3CC-65A4C34A80AC}" presName="parTrans" presStyleLbl="sibTrans2D1" presStyleIdx="10" presStyleCnt="12"/>
      <dgm:spPr/>
      <dgm:t>
        <a:bodyPr/>
        <a:lstStyle/>
        <a:p>
          <a:endParaRPr lang="en-US"/>
        </a:p>
      </dgm:t>
    </dgm:pt>
    <dgm:pt modelId="{A8B6A887-2653-4C9D-9E75-545F973FA67D}" type="pres">
      <dgm:prSet presAssocID="{1A67A040-DB2E-475F-A3CC-65A4C34A80AC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F1B0B5A8-1FA4-42C0-88F7-DDD5EEDEC70E}" type="pres">
      <dgm:prSet presAssocID="{234DB21A-6D0F-41FF-BF3B-CA1D364D71D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F6F60-07D4-420F-86B3-C28A118A8459}" type="pres">
      <dgm:prSet presAssocID="{E2D34FFD-5520-48CE-A5CB-9467C8AC6232}" presName="parTrans" presStyleLbl="sibTrans2D1" presStyleIdx="11" presStyleCnt="12"/>
      <dgm:spPr/>
      <dgm:t>
        <a:bodyPr/>
        <a:lstStyle/>
        <a:p>
          <a:endParaRPr lang="en-US"/>
        </a:p>
      </dgm:t>
    </dgm:pt>
    <dgm:pt modelId="{938E1BD5-1E97-4B15-8F69-E5B588164310}" type="pres">
      <dgm:prSet presAssocID="{E2D34FFD-5520-48CE-A5CB-9467C8AC6232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0A0382DC-75E1-4EA9-8BBF-5108D57A4D19}" type="pres">
      <dgm:prSet presAssocID="{760901C4-E24E-472F-BE27-E96CB563924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EAA07-6201-4611-91AD-FC5FD913599E}" srcId="{DD6A24DA-B679-4384-A7B7-6A3F3870DFA5}" destId="{59D4AAF8-DF90-4B34-BB45-A0A2D64D56E7}" srcOrd="1" destOrd="0" parTransId="{2164C039-DEEE-428E-899F-605166EE24D8}" sibTransId="{582D9892-A9E5-4EF7-85A3-6B7A39FAA7EC}"/>
    <dgm:cxn modelId="{7E376195-7723-4DAB-AB90-F7BB9F7CC5D7}" type="presOf" srcId="{2A3B87AA-2EC8-409C-BEDF-6235B75BCD97}" destId="{087B8C91-4B64-43C7-9CD4-76C0CEF5C310}" srcOrd="1" destOrd="0" presId="urn:microsoft.com/office/officeart/2005/8/layout/radial5"/>
    <dgm:cxn modelId="{1943AECA-FE54-4B22-B1D3-13976FDF4551}" type="presOf" srcId="{CAE66248-D80B-49B5-B4D2-9191E3AA950D}" destId="{3488E8D6-DAC4-475D-AD37-188ADE28A911}" srcOrd="1" destOrd="0" presId="urn:microsoft.com/office/officeart/2005/8/layout/radial5"/>
    <dgm:cxn modelId="{C0B2E2C8-8800-41B8-9868-27ABA36B5F0A}" type="presOf" srcId="{2164C039-DEEE-428E-899F-605166EE24D8}" destId="{2AC4524A-EE2C-4543-91DE-24AA1EDEF8F2}" srcOrd="0" destOrd="0" presId="urn:microsoft.com/office/officeart/2005/8/layout/radial5"/>
    <dgm:cxn modelId="{364C491A-4F21-4CA2-B79D-1550EDBE3D5B}" srcId="{DD6A24DA-B679-4384-A7B7-6A3F3870DFA5}" destId="{0DB5F01E-96F4-4CF8-A37E-B211BA96BF5A}" srcOrd="5" destOrd="0" parTransId="{1CA4EB18-9834-46CA-9F14-E7954850F5B3}" sibTransId="{235EEE82-71DE-431E-9E6C-5336838E6A1E}"/>
    <dgm:cxn modelId="{042094BD-67BE-4616-B04E-511FBF506AB2}" srcId="{DD6A24DA-B679-4384-A7B7-6A3F3870DFA5}" destId="{C6C4D6B1-F149-41E6-8622-F73327440C14}" srcOrd="4" destOrd="0" parTransId="{B9E4AFC9-9B43-4B05-B5E1-CC83B4D70C10}" sibTransId="{5856AC13-97CC-4B8F-9F4F-3EAB711FCD78}"/>
    <dgm:cxn modelId="{AC112F46-0FD2-47AF-AAAC-A61CE0487EB1}" type="presOf" srcId="{1CA4EB18-9834-46CA-9F14-E7954850F5B3}" destId="{2D7978AE-27F3-4656-8D90-12F2C331B663}" srcOrd="1" destOrd="0" presId="urn:microsoft.com/office/officeart/2005/8/layout/radial5"/>
    <dgm:cxn modelId="{2E8CED0D-80F0-4FD2-86AD-EDB46D515C90}" type="presOf" srcId="{2A3B87AA-2EC8-409C-BEDF-6235B75BCD97}" destId="{C006F2CE-DE16-4BE2-9464-E14B16D3C735}" srcOrd="0" destOrd="0" presId="urn:microsoft.com/office/officeart/2005/8/layout/radial5"/>
    <dgm:cxn modelId="{1C035413-5DAD-42BB-983E-9C93143C7C86}" srcId="{DD6A24DA-B679-4384-A7B7-6A3F3870DFA5}" destId="{D7C9857D-6AB9-4AF3-8CA7-205E981DFF8A}" srcOrd="3" destOrd="0" parTransId="{78265259-2381-41ED-AF79-F79C73745391}" sibTransId="{502F77F4-F2DE-4D87-9E34-D390F814946D}"/>
    <dgm:cxn modelId="{92E21282-5B01-480C-99F6-125EF314BFC1}" type="presOf" srcId="{C5C8A22F-F815-4D0A-860D-159C12A06A6A}" destId="{97BF8292-2FA3-47D6-B2CC-7FF832BB0898}" srcOrd="0" destOrd="0" presId="urn:microsoft.com/office/officeart/2005/8/layout/radial5"/>
    <dgm:cxn modelId="{A3AF40D2-2B9D-43AB-A015-1FF79AF882F6}" srcId="{20FE9542-C625-431C-AA37-99362265EED8}" destId="{DD6A24DA-B679-4384-A7B7-6A3F3870DFA5}" srcOrd="0" destOrd="0" parTransId="{A6A2F456-69CB-4C99-AB4D-4A236A7BC820}" sibTransId="{26BE83CC-73AE-424E-856D-6BA875D67BED}"/>
    <dgm:cxn modelId="{9E6B69D3-6616-4482-82EA-C727BCAD05DA}" type="presOf" srcId="{1A67A040-DB2E-475F-A3CC-65A4C34A80AC}" destId="{9C76B056-03D1-4454-8B69-56BFF7C0397C}" srcOrd="0" destOrd="0" presId="urn:microsoft.com/office/officeart/2005/8/layout/radial5"/>
    <dgm:cxn modelId="{9F3F0D0C-EAE7-4439-B595-AC0B0EDB21A4}" type="presOf" srcId="{1CA4EB18-9834-46CA-9F14-E7954850F5B3}" destId="{6634F64B-FC59-4705-82DD-98526A78A496}" srcOrd="0" destOrd="0" presId="urn:microsoft.com/office/officeart/2005/8/layout/radial5"/>
    <dgm:cxn modelId="{80942362-B1DD-44C9-BAFB-A415B538B80B}" type="presOf" srcId="{210540A1-BF0D-4FD9-A977-3CB653BA3BC0}" destId="{F82BF97E-73A2-4161-B6ED-219319BD4FA0}" srcOrd="1" destOrd="0" presId="urn:microsoft.com/office/officeart/2005/8/layout/radial5"/>
    <dgm:cxn modelId="{B351DD36-3CCB-4D4F-A200-382ACABC57F4}" type="presOf" srcId="{D7C9857D-6AB9-4AF3-8CA7-205E981DFF8A}" destId="{5A508D9D-E0E8-4045-99FE-9DE7DEFDE906}" srcOrd="0" destOrd="0" presId="urn:microsoft.com/office/officeart/2005/8/layout/radial5"/>
    <dgm:cxn modelId="{C41E9FB4-62FD-4F7D-965A-8B7F97D1365D}" srcId="{DD6A24DA-B679-4384-A7B7-6A3F3870DFA5}" destId="{60B6E2A9-ABEF-4B27-B155-B66CA6E9ADF6}" srcOrd="0" destOrd="0" parTransId="{CAE66248-D80B-49B5-B4D2-9191E3AA950D}" sibTransId="{187AB519-CC65-4DBC-8862-D8DDDEFC4799}"/>
    <dgm:cxn modelId="{67BE30BC-A84F-41FD-A63A-42EA0043348D}" srcId="{DD6A24DA-B679-4384-A7B7-6A3F3870DFA5}" destId="{95410349-0838-4F96-8AB0-8C736C9C8A21}" srcOrd="2" destOrd="0" parTransId="{7EB00448-80F4-45B2-9BAF-7810F0B7B221}" sibTransId="{146517A6-536F-4DDA-BB83-6A5FF36C322B}"/>
    <dgm:cxn modelId="{669D1CDF-A9BC-45AF-876F-C4DE1828C09A}" type="presOf" srcId="{D85B9F67-8E32-4B99-840B-F1085FA18858}" destId="{E22EBB05-97FE-4FAE-99EE-259EC71150F2}" srcOrd="0" destOrd="0" presId="urn:microsoft.com/office/officeart/2005/8/layout/radial5"/>
    <dgm:cxn modelId="{B0D98F91-2E98-4A5E-AF07-28ED368B00DF}" type="presOf" srcId="{20FE9542-C625-431C-AA37-99362265EED8}" destId="{2F7B49B3-4435-4B09-91F7-580525FA15FC}" srcOrd="0" destOrd="0" presId="urn:microsoft.com/office/officeart/2005/8/layout/radial5"/>
    <dgm:cxn modelId="{14A1A074-19E5-40E9-956C-2BEF8370238D}" type="presOf" srcId="{2164C039-DEEE-428E-899F-605166EE24D8}" destId="{22F48495-A97D-4FEA-94F2-C5A75674E483}" srcOrd="1" destOrd="0" presId="urn:microsoft.com/office/officeart/2005/8/layout/radial5"/>
    <dgm:cxn modelId="{B426F40D-A19F-4BBA-80A6-E644C7FD05AB}" type="presOf" srcId="{E85A9E2A-C740-461A-A1F2-F2E4899B5A91}" destId="{3575E2AE-228B-4C57-8164-53EADD0E9A12}" srcOrd="0" destOrd="0" presId="urn:microsoft.com/office/officeart/2005/8/layout/radial5"/>
    <dgm:cxn modelId="{F03FC4E7-343B-47B5-BCE1-C89D7AD8F5C2}" srcId="{DD6A24DA-B679-4384-A7B7-6A3F3870DFA5}" destId="{D85B9F67-8E32-4B99-840B-F1085FA18858}" srcOrd="6" destOrd="0" parTransId="{E85A9E2A-C740-461A-A1F2-F2E4899B5A91}" sibTransId="{2BC485A4-DCD2-4B45-B9B0-7D4F488D8558}"/>
    <dgm:cxn modelId="{57909515-E260-4686-A7B3-50C3182B2282}" type="presOf" srcId="{C6C4D6B1-F149-41E6-8622-F73327440C14}" destId="{35815733-998D-4970-92A3-E7588296D6EE}" srcOrd="0" destOrd="0" presId="urn:microsoft.com/office/officeart/2005/8/layout/radial5"/>
    <dgm:cxn modelId="{CCC980AF-09EB-4A5E-A47B-4601E54CF2DF}" srcId="{DD6A24DA-B679-4384-A7B7-6A3F3870DFA5}" destId="{C5C8A22F-F815-4D0A-860D-159C12A06A6A}" srcOrd="8" destOrd="0" parTransId="{A7205EAA-CF17-4DEE-9288-EBA09578EA30}" sibTransId="{F4831BBC-CCDF-4749-ACF4-3B2FEE4383D9}"/>
    <dgm:cxn modelId="{AB89F957-4369-4203-96D9-0CCE284F33E8}" type="presOf" srcId="{E2D34FFD-5520-48CE-A5CB-9467C8AC6232}" destId="{938E1BD5-1E97-4B15-8F69-E5B588164310}" srcOrd="1" destOrd="0" presId="urn:microsoft.com/office/officeart/2005/8/layout/radial5"/>
    <dgm:cxn modelId="{8EB83B9F-EF9E-4DCA-ADA6-06AE7BB72659}" type="presOf" srcId="{210540A1-BF0D-4FD9-A977-3CB653BA3BC0}" destId="{0CAA5874-9F1D-441F-818D-44129025FAD5}" srcOrd="0" destOrd="0" presId="urn:microsoft.com/office/officeart/2005/8/layout/radial5"/>
    <dgm:cxn modelId="{2C094FD5-42FD-493E-A7A8-288839C4B963}" type="presOf" srcId="{B9E4AFC9-9B43-4B05-B5E1-CC83B4D70C10}" destId="{A3B7C86E-82EE-427E-BC5F-35D139BF6E0C}" srcOrd="1" destOrd="0" presId="urn:microsoft.com/office/officeart/2005/8/layout/radial5"/>
    <dgm:cxn modelId="{3AD27F4E-B5AB-4CA5-B6C2-D5B77AEAAF31}" type="presOf" srcId="{6EFF6E4C-DD45-4B79-B98E-927E8AFF94A0}" destId="{A6D20CE0-3E63-4817-B65F-7241DB394CAB}" srcOrd="0" destOrd="0" presId="urn:microsoft.com/office/officeart/2005/8/layout/radial5"/>
    <dgm:cxn modelId="{3DE4692D-CBA6-43F2-83C5-A3A0B77F4161}" type="presOf" srcId="{0DB5F01E-96F4-4CF8-A37E-B211BA96BF5A}" destId="{4A309747-F1B4-4768-B6DC-CA52C6F90193}" srcOrd="0" destOrd="0" presId="urn:microsoft.com/office/officeart/2005/8/layout/radial5"/>
    <dgm:cxn modelId="{84876859-4BF6-4AD7-89BE-65A69A4C2471}" type="presOf" srcId="{9C4FC62A-701E-4C70-9C2D-8DB420BE5CBE}" destId="{9B3873F1-28C6-45A2-A489-D9FD4D799D67}" srcOrd="0" destOrd="0" presId="urn:microsoft.com/office/officeart/2005/8/layout/radial5"/>
    <dgm:cxn modelId="{99F2EDD8-DEA2-4D8B-B319-69E4CDE0FC64}" srcId="{DD6A24DA-B679-4384-A7B7-6A3F3870DFA5}" destId="{234DB21A-6D0F-41FF-BF3B-CA1D364D71D2}" srcOrd="10" destOrd="0" parTransId="{1A67A040-DB2E-475F-A3CC-65A4C34A80AC}" sibTransId="{B5E31D06-FF55-429F-BBC4-3CE905CCF094}"/>
    <dgm:cxn modelId="{0977967E-AAED-44FD-BB1A-A7C82BF62516}" type="presOf" srcId="{CAE66248-D80B-49B5-B4D2-9191E3AA950D}" destId="{711ED35E-14C9-4D1B-8AFD-0E6A6DAA7C12}" srcOrd="0" destOrd="0" presId="urn:microsoft.com/office/officeart/2005/8/layout/radial5"/>
    <dgm:cxn modelId="{55206B79-3419-4C4D-8BB6-E0FDB3CAD5D3}" srcId="{DD6A24DA-B679-4384-A7B7-6A3F3870DFA5}" destId="{6EFF6E4C-DD45-4B79-B98E-927E8AFF94A0}" srcOrd="9" destOrd="0" parTransId="{210540A1-BF0D-4FD9-A977-3CB653BA3BC0}" sibTransId="{EF520A80-7F52-42FE-B009-B65CF45DA772}"/>
    <dgm:cxn modelId="{EBD0BBA2-4912-4BE8-9969-2698F710C59F}" srcId="{DD6A24DA-B679-4384-A7B7-6A3F3870DFA5}" destId="{9C4FC62A-701E-4C70-9C2D-8DB420BE5CBE}" srcOrd="7" destOrd="0" parTransId="{2A3B87AA-2EC8-409C-BEDF-6235B75BCD97}" sibTransId="{29B273ED-E3BC-4479-B2FD-6C9F51F47D6E}"/>
    <dgm:cxn modelId="{14437710-4A54-4D4B-9A9A-B534F3956419}" type="presOf" srcId="{95410349-0838-4F96-8AB0-8C736C9C8A21}" destId="{8383917B-6A2D-495D-9E2D-EE26ED05B866}" srcOrd="0" destOrd="0" presId="urn:microsoft.com/office/officeart/2005/8/layout/radial5"/>
    <dgm:cxn modelId="{0AAA98F5-EF14-463B-9A8F-E30F6AD79E5B}" type="presOf" srcId="{A7205EAA-CF17-4DEE-9288-EBA09578EA30}" destId="{33DBEC66-EA50-4644-8DCF-9E7120A7D89F}" srcOrd="1" destOrd="0" presId="urn:microsoft.com/office/officeart/2005/8/layout/radial5"/>
    <dgm:cxn modelId="{3E5AC438-3275-4F66-A536-CDA3A582E2D3}" type="presOf" srcId="{E85A9E2A-C740-461A-A1F2-F2E4899B5A91}" destId="{790F638E-C4AD-4AD2-9600-EE126ACC5AAE}" srcOrd="1" destOrd="0" presId="urn:microsoft.com/office/officeart/2005/8/layout/radial5"/>
    <dgm:cxn modelId="{D455A106-9BC9-44B7-A5BA-D3D9158E1852}" type="presOf" srcId="{78265259-2381-41ED-AF79-F79C73745391}" destId="{8ADC8EF0-7431-42A8-9776-EF7F152BD3B6}" srcOrd="1" destOrd="0" presId="urn:microsoft.com/office/officeart/2005/8/layout/radial5"/>
    <dgm:cxn modelId="{3BE59D3C-EB57-4D02-83DB-DD282E022A83}" type="presOf" srcId="{7EB00448-80F4-45B2-9BAF-7810F0B7B221}" destId="{BC29BA09-B2D3-47CA-8557-C7A688A61580}" srcOrd="1" destOrd="0" presId="urn:microsoft.com/office/officeart/2005/8/layout/radial5"/>
    <dgm:cxn modelId="{FF9AE2FD-B87A-46A4-AA01-5337467B8E5D}" type="presOf" srcId="{59D4AAF8-DF90-4B34-BB45-A0A2D64D56E7}" destId="{5507993C-4600-4CD0-ABC2-62F64DBEEAA1}" srcOrd="0" destOrd="0" presId="urn:microsoft.com/office/officeart/2005/8/layout/radial5"/>
    <dgm:cxn modelId="{119BD774-2A54-472D-ADBF-795B866DAE56}" type="presOf" srcId="{DD6A24DA-B679-4384-A7B7-6A3F3870DFA5}" destId="{76CB3C75-C7A4-4238-9974-FF3584A8B898}" srcOrd="0" destOrd="0" presId="urn:microsoft.com/office/officeart/2005/8/layout/radial5"/>
    <dgm:cxn modelId="{A4D84F94-4F86-46C8-8D03-BFD222AA4247}" type="presOf" srcId="{760901C4-E24E-472F-BE27-E96CB5639249}" destId="{0A0382DC-75E1-4EA9-8BBF-5108D57A4D19}" srcOrd="0" destOrd="0" presId="urn:microsoft.com/office/officeart/2005/8/layout/radial5"/>
    <dgm:cxn modelId="{ED571342-6AB8-4818-AFB0-39729848BC83}" type="presOf" srcId="{78265259-2381-41ED-AF79-F79C73745391}" destId="{7CFD483B-A8ED-49EA-B130-7F16CE92A4CD}" srcOrd="0" destOrd="0" presId="urn:microsoft.com/office/officeart/2005/8/layout/radial5"/>
    <dgm:cxn modelId="{94CFC99D-2FE1-40AC-B46A-68B3F3E28984}" type="presOf" srcId="{234DB21A-6D0F-41FF-BF3B-CA1D364D71D2}" destId="{F1B0B5A8-1FA4-42C0-88F7-DDD5EEDEC70E}" srcOrd="0" destOrd="0" presId="urn:microsoft.com/office/officeart/2005/8/layout/radial5"/>
    <dgm:cxn modelId="{3776D0F3-CCC2-461A-A99D-B178F21B331C}" type="presOf" srcId="{7EB00448-80F4-45B2-9BAF-7810F0B7B221}" destId="{DC830FF0-7671-41BB-8D62-4247A7CB58CA}" srcOrd="0" destOrd="0" presId="urn:microsoft.com/office/officeart/2005/8/layout/radial5"/>
    <dgm:cxn modelId="{BB364D39-A2E0-4AF2-B4AF-FA595764A2BD}" srcId="{DD6A24DA-B679-4384-A7B7-6A3F3870DFA5}" destId="{760901C4-E24E-472F-BE27-E96CB5639249}" srcOrd="11" destOrd="0" parTransId="{E2D34FFD-5520-48CE-A5CB-9467C8AC6232}" sibTransId="{3ED44E04-10B2-4223-9731-9EDFD025FA22}"/>
    <dgm:cxn modelId="{479AA6B7-97E9-42C2-9074-935B2973E247}" type="presOf" srcId="{60B6E2A9-ABEF-4B27-B155-B66CA6E9ADF6}" destId="{1191F6CA-D9BA-4D52-9E48-89DB49EAA59A}" srcOrd="0" destOrd="0" presId="urn:microsoft.com/office/officeart/2005/8/layout/radial5"/>
    <dgm:cxn modelId="{12AEBC7E-EABD-421A-BAE0-C6EE4402F4A4}" type="presOf" srcId="{B9E4AFC9-9B43-4B05-B5E1-CC83B4D70C10}" destId="{266DF7AE-24F7-4778-9C1C-6096E55F0167}" srcOrd="0" destOrd="0" presId="urn:microsoft.com/office/officeart/2005/8/layout/radial5"/>
    <dgm:cxn modelId="{2AE882CD-AC7A-4E88-8837-A96A5392CAA2}" type="presOf" srcId="{A7205EAA-CF17-4DEE-9288-EBA09578EA30}" destId="{B61DF28C-D0D0-40B4-8C2B-E287423BE72F}" srcOrd="0" destOrd="0" presId="urn:microsoft.com/office/officeart/2005/8/layout/radial5"/>
    <dgm:cxn modelId="{824A26AF-CCA9-4EDA-BBAB-1FBFE68BFD88}" type="presOf" srcId="{1A67A040-DB2E-475F-A3CC-65A4C34A80AC}" destId="{A8B6A887-2653-4C9D-9E75-545F973FA67D}" srcOrd="1" destOrd="0" presId="urn:microsoft.com/office/officeart/2005/8/layout/radial5"/>
    <dgm:cxn modelId="{D260F129-2450-45D7-B824-CB6BCA06ADBC}" type="presOf" srcId="{E2D34FFD-5520-48CE-A5CB-9467C8AC6232}" destId="{82EF6F60-07D4-420F-86B3-C28A118A8459}" srcOrd="0" destOrd="0" presId="urn:microsoft.com/office/officeart/2005/8/layout/radial5"/>
    <dgm:cxn modelId="{67D0756A-DBF9-43B1-8614-32EAD1B3CCB8}" type="presParOf" srcId="{2F7B49B3-4435-4B09-91F7-580525FA15FC}" destId="{76CB3C75-C7A4-4238-9974-FF3584A8B898}" srcOrd="0" destOrd="0" presId="urn:microsoft.com/office/officeart/2005/8/layout/radial5"/>
    <dgm:cxn modelId="{A92D38A9-5B7D-402C-9143-398BB39412FC}" type="presParOf" srcId="{2F7B49B3-4435-4B09-91F7-580525FA15FC}" destId="{711ED35E-14C9-4D1B-8AFD-0E6A6DAA7C12}" srcOrd="1" destOrd="0" presId="urn:microsoft.com/office/officeart/2005/8/layout/radial5"/>
    <dgm:cxn modelId="{3153EAD1-F08D-47CB-878E-F8C32A7C44D7}" type="presParOf" srcId="{711ED35E-14C9-4D1B-8AFD-0E6A6DAA7C12}" destId="{3488E8D6-DAC4-475D-AD37-188ADE28A911}" srcOrd="0" destOrd="0" presId="urn:microsoft.com/office/officeart/2005/8/layout/radial5"/>
    <dgm:cxn modelId="{1E7AC445-4634-4765-8227-7ECCF9299564}" type="presParOf" srcId="{2F7B49B3-4435-4B09-91F7-580525FA15FC}" destId="{1191F6CA-D9BA-4D52-9E48-89DB49EAA59A}" srcOrd="2" destOrd="0" presId="urn:microsoft.com/office/officeart/2005/8/layout/radial5"/>
    <dgm:cxn modelId="{8F9857DF-9F7E-4F88-9AE4-4F7A5DF8FA65}" type="presParOf" srcId="{2F7B49B3-4435-4B09-91F7-580525FA15FC}" destId="{2AC4524A-EE2C-4543-91DE-24AA1EDEF8F2}" srcOrd="3" destOrd="0" presId="urn:microsoft.com/office/officeart/2005/8/layout/radial5"/>
    <dgm:cxn modelId="{14BB6215-74F9-4141-8313-51877927248E}" type="presParOf" srcId="{2AC4524A-EE2C-4543-91DE-24AA1EDEF8F2}" destId="{22F48495-A97D-4FEA-94F2-C5A75674E483}" srcOrd="0" destOrd="0" presId="urn:microsoft.com/office/officeart/2005/8/layout/radial5"/>
    <dgm:cxn modelId="{4E591101-5FAA-4170-819A-8259F7CC43A4}" type="presParOf" srcId="{2F7B49B3-4435-4B09-91F7-580525FA15FC}" destId="{5507993C-4600-4CD0-ABC2-62F64DBEEAA1}" srcOrd="4" destOrd="0" presId="urn:microsoft.com/office/officeart/2005/8/layout/radial5"/>
    <dgm:cxn modelId="{69A6265B-AB49-47A5-BE77-4BA6CAACD0E9}" type="presParOf" srcId="{2F7B49B3-4435-4B09-91F7-580525FA15FC}" destId="{DC830FF0-7671-41BB-8D62-4247A7CB58CA}" srcOrd="5" destOrd="0" presId="urn:microsoft.com/office/officeart/2005/8/layout/radial5"/>
    <dgm:cxn modelId="{F0005DB5-B5D0-4865-9912-4C6A7C661478}" type="presParOf" srcId="{DC830FF0-7671-41BB-8D62-4247A7CB58CA}" destId="{BC29BA09-B2D3-47CA-8557-C7A688A61580}" srcOrd="0" destOrd="0" presId="urn:microsoft.com/office/officeart/2005/8/layout/radial5"/>
    <dgm:cxn modelId="{17C24717-B8D5-44BE-BD26-C43BC057105C}" type="presParOf" srcId="{2F7B49B3-4435-4B09-91F7-580525FA15FC}" destId="{8383917B-6A2D-495D-9E2D-EE26ED05B866}" srcOrd="6" destOrd="0" presId="urn:microsoft.com/office/officeart/2005/8/layout/radial5"/>
    <dgm:cxn modelId="{16EBBBC1-5EA9-4144-B355-7EE6871B6829}" type="presParOf" srcId="{2F7B49B3-4435-4B09-91F7-580525FA15FC}" destId="{7CFD483B-A8ED-49EA-B130-7F16CE92A4CD}" srcOrd="7" destOrd="0" presId="urn:microsoft.com/office/officeart/2005/8/layout/radial5"/>
    <dgm:cxn modelId="{9BD62DFB-AEDF-4C67-8453-1F253F403801}" type="presParOf" srcId="{7CFD483B-A8ED-49EA-B130-7F16CE92A4CD}" destId="{8ADC8EF0-7431-42A8-9776-EF7F152BD3B6}" srcOrd="0" destOrd="0" presId="urn:microsoft.com/office/officeart/2005/8/layout/radial5"/>
    <dgm:cxn modelId="{76EE71C9-24C2-4D25-A4FD-4EEBDC4A145B}" type="presParOf" srcId="{2F7B49B3-4435-4B09-91F7-580525FA15FC}" destId="{5A508D9D-E0E8-4045-99FE-9DE7DEFDE906}" srcOrd="8" destOrd="0" presId="urn:microsoft.com/office/officeart/2005/8/layout/radial5"/>
    <dgm:cxn modelId="{5E00E93E-A19C-4EDB-9FD7-F9447A95CA49}" type="presParOf" srcId="{2F7B49B3-4435-4B09-91F7-580525FA15FC}" destId="{266DF7AE-24F7-4778-9C1C-6096E55F0167}" srcOrd="9" destOrd="0" presId="urn:microsoft.com/office/officeart/2005/8/layout/radial5"/>
    <dgm:cxn modelId="{B06FB081-4BE3-4823-82B2-074947FA7A7F}" type="presParOf" srcId="{266DF7AE-24F7-4778-9C1C-6096E55F0167}" destId="{A3B7C86E-82EE-427E-BC5F-35D139BF6E0C}" srcOrd="0" destOrd="0" presId="urn:microsoft.com/office/officeart/2005/8/layout/radial5"/>
    <dgm:cxn modelId="{1BE23F53-46EA-44C7-B550-BF666482745C}" type="presParOf" srcId="{2F7B49B3-4435-4B09-91F7-580525FA15FC}" destId="{35815733-998D-4970-92A3-E7588296D6EE}" srcOrd="10" destOrd="0" presId="urn:microsoft.com/office/officeart/2005/8/layout/radial5"/>
    <dgm:cxn modelId="{8D46EF90-60F1-4DA0-919E-30A128462376}" type="presParOf" srcId="{2F7B49B3-4435-4B09-91F7-580525FA15FC}" destId="{6634F64B-FC59-4705-82DD-98526A78A496}" srcOrd="11" destOrd="0" presId="urn:microsoft.com/office/officeart/2005/8/layout/radial5"/>
    <dgm:cxn modelId="{5DC7D077-60AF-4FC9-8434-642ED696B2C2}" type="presParOf" srcId="{6634F64B-FC59-4705-82DD-98526A78A496}" destId="{2D7978AE-27F3-4656-8D90-12F2C331B663}" srcOrd="0" destOrd="0" presId="urn:microsoft.com/office/officeart/2005/8/layout/radial5"/>
    <dgm:cxn modelId="{8C8D0159-E7F8-4008-926B-058F5A0D1C9E}" type="presParOf" srcId="{2F7B49B3-4435-4B09-91F7-580525FA15FC}" destId="{4A309747-F1B4-4768-B6DC-CA52C6F90193}" srcOrd="12" destOrd="0" presId="urn:microsoft.com/office/officeart/2005/8/layout/radial5"/>
    <dgm:cxn modelId="{2C518768-CA49-4FBA-8C3C-A1FDDF8414A4}" type="presParOf" srcId="{2F7B49B3-4435-4B09-91F7-580525FA15FC}" destId="{3575E2AE-228B-4C57-8164-53EADD0E9A12}" srcOrd="13" destOrd="0" presId="urn:microsoft.com/office/officeart/2005/8/layout/radial5"/>
    <dgm:cxn modelId="{0C407C82-C62A-4119-A55C-17523B7E4DDC}" type="presParOf" srcId="{3575E2AE-228B-4C57-8164-53EADD0E9A12}" destId="{790F638E-C4AD-4AD2-9600-EE126ACC5AAE}" srcOrd="0" destOrd="0" presId="urn:microsoft.com/office/officeart/2005/8/layout/radial5"/>
    <dgm:cxn modelId="{BAE33EF1-C502-4CF2-902C-0758284EC4FC}" type="presParOf" srcId="{2F7B49B3-4435-4B09-91F7-580525FA15FC}" destId="{E22EBB05-97FE-4FAE-99EE-259EC71150F2}" srcOrd="14" destOrd="0" presId="urn:microsoft.com/office/officeart/2005/8/layout/radial5"/>
    <dgm:cxn modelId="{438A9DBC-648B-46E2-BE29-8C693995A0A4}" type="presParOf" srcId="{2F7B49B3-4435-4B09-91F7-580525FA15FC}" destId="{C006F2CE-DE16-4BE2-9464-E14B16D3C735}" srcOrd="15" destOrd="0" presId="urn:microsoft.com/office/officeart/2005/8/layout/radial5"/>
    <dgm:cxn modelId="{233006B5-5523-4D3E-84E3-31E2937A921B}" type="presParOf" srcId="{C006F2CE-DE16-4BE2-9464-E14B16D3C735}" destId="{087B8C91-4B64-43C7-9CD4-76C0CEF5C310}" srcOrd="0" destOrd="0" presId="urn:microsoft.com/office/officeart/2005/8/layout/radial5"/>
    <dgm:cxn modelId="{B7EB69DB-F059-4888-B669-201F224B99F0}" type="presParOf" srcId="{2F7B49B3-4435-4B09-91F7-580525FA15FC}" destId="{9B3873F1-28C6-45A2-A489-D9FD4D799D67}" srcOrd="16" destOrd="0" presId="urn:microsoft.com/office/officeart/2005/8/layout/radial5"/>
    <dgm:cxn modelId="{3D6864A9-0930-46D2-AB96-E46611F3533C}" type="presParOf" srcId="{2F7B49B3-4435-4B09-91F7-580525FA15FC}" destId="{B61DF28C-D0D0-40B4-8C2B-E287423BE72F}" srcOrd="17" destOrd="0" presId="urn:microsoft.com/office/officeart/2005/8/layout/radial5"/>
    <dgm:cxn modelId="{B9A1AD0D-B7F9-4632-A44A-BF663DA5B777}" type="presParOf" srcId="{B61DF28C-D0D0-40B4-8C2B-E287423BE72F}" destId="{33DBEC66-EA50-4644-8DCF-9E7120A7D89F}" srcOrd="0" destOrd="0" presId="urn:microsoft.com/office/officeart/2005/8/layout/radial5"/>
    <dgm:cxn modelId="{3C96FBBD-12DB-48C1-90E2-E21A0FD27B15}" type="presParOf" srcId="{2F7B49B3-4435-4B09-91F7-580525FA15FC}" destId="{97BF8292-2FA3-47D6-B2CC-7FF832BB0898}" srcOrd="18" destOrd="0" presId="urn:microsoft.com/office/officeart/2005/8/layout/radial5"/>
    <dgm:cxn modelId="{6058839E-748A-4CC5-B600-31B014675375}" type="presParOf" srcId="{2F7B49B3-4435-4B09-91F7-580525FA15FC}" destId="{0CAA5874-9F1D-441F-818D-44129025FAD5}" srcOrd="19" destOrd="0" presId="urn:microsoft.com/office/officeart/2005/8/layout/radial5"/>
    <dgm:cxn modelId="{BB9D08CF-A9E1-45D9-BA4C-6D31B215494A}" type="presParOf" srcId="{0CAA5874-9F1D-441F-818D-44129025FAD5}" destId="{F82BF97E-73A2-4161-B6ED-219319BD4FA0}" srcOrd="0" destOrd="0" presId="urn:microsoft.com/office/officeart/2005/8/layout/radial5"/>
    <dgm:cxn modelId="{C402B87B-DF24-43C9-A935-997553643343}" type="presParOf" srcId="{2F7B49B3-4435-4B09-91F7-580525FA15FC}" destId="{A6D20CE0-3E63-4817-B65F-7241DB394CAB}" srcOrd="20" destOrd="0" presId="urn:microsoft.com/office/officeart/2005/8/layout/radial5"/>
    <dgm:cxn modelId="{1508D2D5-8578-4B70-AF08-694117C15045}" type="presParOf" srcId="{2F7B49B3-4435-4B09-91F7-580525FA15FC}" destId="{9C76B056-03D1-4454-8B69-56BFF7C0397C}" srcOrd="21" destOrd="0" presId="urn:microsoft.com/office/officeart/2005/8/layout/radial5"/>
    <dgm:cxn modelId="{87E30AB0-08E9-49FB-AD11-76BA4807F22B}" type="presParOf" srcId="{9C76B056-03D1-4454-8B69-56BFF7C0397C}" destId="{A8B6A887-2653-4C9D-9E75-545F973FA67D}" srcOrd="0" destOrd="0" presId="urn:microsoft.com/office/officeart/2005/8/layout/radial5"/>
    <dgm:cxn modelId="{7E6AF31A-6512-4F48-BB42-1CD2C5170ED3}" type="presParOf" srcId="{2F7B49B3-4435-4B09-91F7-580525FA15FC}" destId="{F1B0B5A8-1FA4-42C0-88F7-DDD5EEDEC70E}" srcOrd="22" destOrd="0" presId="urn:microsoft.com/office/officeart/2005/8/layout/radial5"/>
    <dgm:cxn modelId="{90D629E4-B96D-4AE4-9907-8F379B71F06F}" type="presParOf" srcId="{2F7B49B3-4435-4B09-91F7-580525FA15FC}" destId="{82EF6F60-07D4-420F-86B3-C28A118A8459}" srcOrd="23" destOrd="0" presId="urn:microsoft.com/office/officeart/2005/8/layout/radial5"/>
    <dgm:cxn modelId="{837826BB-25A9-4CA1-B8CC-266C625C7F08}" type="presParOf" srcId="{82EF6F60-07D4-420F-86B3-C28A118A8459}" destId="{938E1BD5-1E97-4B15-8F69-E5B588164310}" srcOrd="0" destOrd="0" presId="urn:microsoft.com/office/officeart/2005/8/layout/radial5"/>
    <dgm:cxn modelId="{2F5DE585-EDCA-4FCD-A7BF-CF809319C374}" type="presParOf" srcId="{2F7B49B3-4435-4B09-91F7-580525FA15FC}" destId="{0A0382DC-75E1-4EA9-8BBF-5108D57A4D19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B3C75-C7A4-4238-9974-FF3584A8B898}">
      <dsp:nvSpPr>
        <dsp:cNvPr id="0" name=""/>
        <dsp:cNvSpPr/>
      </dsp:nvSpPr>
      <dsp:spPr>
        <a:xfrm>
          <a:off x="2188482" y="2091167"/>
          <a:ext cx="1277872" cy="111814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B050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</a:t>
          </a:r>
          <a:endParaRPr lang="en-US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5622" y="2254915"/>
        <a:ext cx="903592" cy="790647"/>
      </dsp:txXfrm>
    </dsp:sp>
    <dsp:sp modelId="{711ED35E-14C9-4D1B-8AFD-0E6A6DAA7C12}">
      <dsp:nvSpPr>
        <dsp:cNvPr id="0" name=""/>
        <dsp:cNvSpPr/>
      </dsp:nvSpPr>
      <dsp:spPr>
        <a:xfrm rot="16392876">
          <a:off x="2579696" y="1396565"/>
          <a:ext cx="62200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15653" y="1485389"/>
        <a:ext cx="545820" cy="152371"/>
      </dsp:txXfrm>
    </dsp:sp>
    <dsp:sp modelId="{1191F6CA-D9BA-4D52-9E48-89DB49EAA59A}">
      <dsp:nvSpPr>
        <dsp:cNvPr id="0" name=""/>
        <dsp:cNvSpPr/>
      </dsp:nvSpPr>
      <dsp:spPr>
        <a:xfrm>
          <a:off x="2490001" y="0"/>
          <a:ext cx="920815" cy="92081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92D05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January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4851" y="134850"/>
        <a:ext cx="651115" cy="651115"/>
      </dsp:txXfrm>
    </dsp:sp>
    <dsp:sp modelId="{2AC4524A-EE2C-4543-91DE-24AA1EDEF8F2}">
      <dsp:nvSpPr>
        <dsp:cNvPr id="0" name=""/>
        <dsp:cNvSpPr/>
      </dsp:nvSpPr>
      <dsp:spPr>
        <a:xfrm rot="18113751">
          <a:off x="3122699" y="1547510"/>
          <a:ext cx="62394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40665" y="1630642"/>
        <a:ext cx="547760" cy="152371"/>
      </dsp:txXfrm>
    </dsp:sp>
    <dsp:sp modelId="{5507993C-4600-4CD0-ABC2-62F64DBEEAA1}">
      <dsp:nvSpPr>
        <dsp:cNvPr id="0" name=""/>
        <dsp:cNvSpPr/>
      </dsp:nvSpPr>
      <dsp:spPr>
        <a:xfrm>
          <a:off x="3537882" y="308444"/>
          <a:ext cx="920815" cy="92081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February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2732" y="443294"/>
        <a:ext cx="651115" cy="651115"/>
      </dsp:txXfrm>
    </dsp:sp>
    <dsp:sp modelId="{DC830FF0-7671-41BB-8D62-4247A7CB58CA}">
      <dsp:nvSpPr>
        <dsp:cNvPr id="0" name=""/>
        <dsp:cNvSpPr/>
      </dsp:nvSpPr>
      <dsp:spPr>
        <a:xfrm rot="19965954">
          <a:off x="3571088" y="1982205"/>
          <a:ext cx="61514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75311" y="2050428"/>
        <a:ext cx="538960" cy="152371"/>
      </dsp:txXfrm>
    </dsp:sp>
    <dsp:sp modelId="{8383917B-6A2D-495D-9E2D-EE26ED05B866}">
      <dsp:nvSpPr>
        <dsp:cNvPr id="0" name=""/>
        <dsp:cNvSpPr/>
      </dsp:nvSpPr>
      <dsp:spPr>
        <a:xfrm>
          <a:off x="4359096" y="1164538"/>
          <a:ext cx="920815" cy="92081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3946" y="1299388"/>
        <a:ext cx="651115" cy="651115"/>
      </dsp:txXfrm>
    </dsp:sp>
    <dsp:sp modelId="{7CFD483B-A8ED-49EA-B130-7F16CE92A4CD}">
      <dsp:nvSpPr>
        <dsp:cNvPr id="0" name=""/>
        <dsp:cNvSpPr/>
      </dsp:nvSpPr>
      <dsp:spPr>
        <a:xfrm rot="61419">
          <a:off x="3726097" y="2544914"/>
          <a:ext cx="626284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726103" y="2595024"/>
        <a:ext cx="550098" cy="152371"/>
      </dsp:txXfrm>
    </dsp:sp>
    <dsp:sp modelId="{5A508D9D-E0E8-4045-99FE-9DE7DEFDE906}">
      <dsp:nvSpPr>
        <dsp:cNvPr id="0" name=""/>
        <dsp:cNvSpPr/>
      </dsp:nvSpPr>
      <dsp:spPr>
        <a:xfrm>
          <a:off x="4647628" y="2230581"/>
          <a:ext cx="920815" cy="92081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7030A0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April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2478" y="2365431"/>
        <a:ext cx="651115" cy="651115"/>
      </dsp:txXfrm>
    </dsp:sp>
    <dsp:sp modelId="{266DF7AE-24F7-4778-9C1C-6096E55F0167}">
      <dsp:nvSpPr>
        <dsp:cNvPr id="0" name=""/>
        <dsp:cNvSpPr/>
      </dsp:nvSpPr>
      <dsp:spPr>
        <a:xfrm rot="1807089">
          <a:off x="3547966" y="3128301"/>
          <a:ext cx="64487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53109" y="3159978"/>
        <a:ext cx="568690" cy="152371"/>
      </dsp:txXfrm>
    </dsp:sp>
    <dsp:sp modelId="{35815733-998D-4970-92A3-E7588296D6EE}">
      <dsp:nvSpPr>
        <dsp:cNvPr id="0" name=""/>
        <dsp:cNvSpPr/>
      </dsp:nvSpPr>
      <dsp:spPr>
        <a:xfrm>
          <a:off x="4350272" y="3340327"/>
          <a:ext cx="920815" cy="92081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5122" y="3475177"/>
        <a:ext cx="651115" cy="651115"/>
      </dsp:txXfrm>
    </dsp:sp>
    <dsp:sp modelId="{6634F64B-FC59-4705-82DD-98526A78A496}">
      <dsp:nvSpPr>
        <dsp:cNvPr id="0" name=""/>
        <dsp:cNvSpPr/>
      </dsp:nvSpPr>
      <dsp:spPr>
        <a:xfrm rot="3551024">
          <a:off x="3102416" y="3538736"/>
          <a:ext cx="66147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20994" y="3556812"/>
        <a:ext cx="585290" cy="152371"/>
      </dsp:txXfrm>
    </dsp:sp>
    <dsp:sp modelId="{4A309747-F1B4-4768-B6DC-CA52C6F90193}">
      <dsp:nvSpPr>
        <dsp:cNvPr id="0" name=""/>
        <dsp:cNvSpPr/>
      </dsp:nvSpPr>
      <dsp:spPr>
        <a:xfrm>
          <a:off x="3537882" y="4152717"/>
          <a:ext cx="920815" cy="920815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June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2732" y="4287567"/>
        <a:ext cx="651115" cy="651115"/>
      </dsp:txXfrm>
    </dsp:sp>
    <dsp:sp modelId="{3575E2AE-228B-4C57-8164-53EADD0E9A12}">
      <dsp:nvSpPr>
        <dsp:cNvPr id="0" name=""/>
        <dsp:cNvSpPr/>
      </dsp:nvSpPr>
      <dsp:spPr>
        <a:xfrm rot="5307054">
          <a:off x="2529804" y="3684104"/>
          <a:ext cx="65801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66867" y="3696816"/>
        <a:ext cx="581830" cy="152371"/>
      </dsp:txXfrm>
    </dsp:sp>
    <dsp:sp modelId="{E22EBB05-97FE-4FAE-99EE-259EC71150F2}">
      <dsp:nvSpPr>
        <dsp:cNvPr id="0" name=""/>
        <dsp:cNvSpPr/>
      </dsp:nvSpPr>
      <dsp:spPr>
        <a:xfrm>
          <a:off x="2428136" y="4450073"/>
          <a:ext cx="920815" cy="92081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July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2986" y="4584923"/>
        <a:ext cx="651115" cy="651115"/>
      </dsp:txXfrm>
    </dsp:sp>
    <dsp:sp modelId="{C006F2CE-DE16-4BE2-9464-E14B16D3C735}">
      <dsp:nvSpPr>
        <dsp:cNvPr id="0" name=""/>
        <dsp:cNvSpPr/>
      </dsp:nvSpPr>
      <dsp:spPr>
        <a:xfrm rot="7086732">
          <a:off x="1969148" y="3539139"/>
          <a:ext cx="631128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025190" y="3556331"/>
        <a:ext cx="554942" cy="152371"/>
      </dsp:txXfrm>
    </dsp:sp>
    <dsp:sp modelId="{9B3873F1-28C6-45A2-A489-D9FD4D799D67}">
      <dsp:nvSpPr>
        <dsp:cNvPr id="0" name=""/>
        <dsp:cNvSpPr/>
      </dsp:nvSpPr>
      <dsp:spPr>
        <a:xfrm>
          <a:off x="1318389" y="4152717"/>
          <a:ext cx="920815" cy="92081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August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3239" y="4287567"/>
        <a:ext cx="651115" cy="651115"/>
      </dsp:txXfrm>
    </dsp:sp>
    <dsp:sp modelId="{B61DF28C-D0D0-40B4-8C2B-E287423BE72F}">
      <dsp:nvSpPr>
        <dsp:cNvPr id="0" name=""/>
        <dsp:cNvSpPr/>
      </dsp:nvSpPr>
      <dsp:spPr>
        <a:xfrm rot="8896514">
          <a:off x="1550803" y="3129974"/>
          <a:ext cx="590428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21297" y="3160734"/>
        <a:ext cx="514242" cy="152371"/>
      </dsp:txXfrm>
    </dsp:sp>
    <dsp:sp modelId="{97BF8292-2FA3-47D6-B2CC-7FF832BB0898}">
      <dsp:nvSpPr>
        <dsp:cNvPr id="0" name=""/>
        <dsp:cNvSpPr/>
      </dsp:nvSpPr>
      <dsp:spPr>
        <a:xfrm>
          <a:off x="505999" y="3340327"/>
          <a:ext cx="920815" cy="92081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September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49" y="3475177"/>
        <a:ext cx="651115" cy="651115"/>
      </dsp:txXfrm>
    </dsp:sp>
    <dsp:sp modelId="{0CAA5874-9F1D-441F-818D-44129025FAD5}">
      <dsp:nvSpPr>
        <dsp:cNvPr id="0" name=""/>
        <dsp:cNvSpPr/>
      </dsp:nvSpPr>
      <dsp:spPr>
        <a:xfrm rot="10735103">
          <a:off x="1394140" y="2545021"/>
          <a:ext cx="561504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70319" y="2595093"/>
        <a:ext cx="485318" cy="152371"/>
      </dsp:txXfrm>
    </dsp:sp>
    <dsp:sp modelId="{A6D20CE0-3E63-4817-B65F-7241DB394CAB}">
      <dsp:nvSpPr>
        <dsp:cNvPr id="0" name=""/>
        <dsp:cNvSpPr/>
      </dsp:nvSpPr>
      <dsp:spPr>
        <a:xfrm>
          <a:off x="208643" y="2230581"/>
          <a:ext cx="920815" cy="92081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October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93" y="2365431"/>
        <a:ext cx="651115" cy="651115"/>
      </dsp:txXfrm>
    </dsp:sp>
    <dsp:sp modelId="{9C76B056-03D1-4454-8B69-56BFF7C0397C}">
      <dsp:nvSpPr>
        <dsp:cNvPr id="0" name=""/>
        <dsp:cNvSpPr/>
      </dsp:nvSpPr>
      <dsp:spPr>
        <a:xfrm rot="12592427">
          <a:off x="1559881" y="1958013"/>
          <a:ext cx="566996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31005" y="2027778"/>
        <a:ext cx="490810" cy="152371"/>
      </dsp:txXfrm>
    </dsp:sp>
    <dsp:sp modelId="{F1B0B5A8-1FA4-42C0-88F7-DDD5EEDEC70E}">
      <dsp:nvSpPr>
        <dsp:cNvPr id="0" name=""/>
        <dsp:cNvSpPr/>
      </dsp:nvSpPr>
      <dsp:spPr>
        <a:xfrm>
          <a:off x="505999" y="1120834"/>
          <a:ext cx="920815" cy="92081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November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49" y="1255684"/>
        <a:ext cx="651115" cy="651115"/>
      </dsp:txXfrm>
    </dsp:sp>
    <dsp:sp modelId="{82EF6F60-07D4-420F-86B3-C28A118A8459}">
      <dsp:nvSpPr>
        <dsp:cNvPr id="0" name=""/>
        <dsp:cNvSpPr/>
      </dsp:nvSpPr>
      <dsp:spPr>
        <a:xfrm rot="14451971">
          <a:off x="1986989" y="1547050"/>
          <a:ext cx="592645" cy="25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043628" y="1631115"/>
        <a:ext cx="516459" cy="152371"/>
      </dsp:txXfrm>
    </dsp:sp>
    <dsp:sp modelId="{0A0382DC-75E1-4EA9-8BBF-5108D57A4D19}">
      <dsp:nvSpPr>
        <dsp:cNvPr id="0" name=""/>
        <dsp:cNvSpPr/>
      </dsp:nvSpPr>
      <dsp:spPr>
        <a:xfrm>
          <a:off x="1318389" y="308444"/>
          <a:ext cx="920815" cy="92081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December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 days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3239" y="443294"/>
        <a:ext cx="651115" cy="65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Downloads\VlRgC5OSN81ASJyRlopUblJUxgF8WO3ecGT7tyvG.jpe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Users\Mahbub%20Adnan%20Fahim\Downloads\index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2712" y="1591733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75644"/>
            <a:ext cx="9584267" cy="4278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2548" y="197294"/>
            <a:ext cx="9545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Welcome to my session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12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ch-2016-printable-cale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911" y="2184400"/>
            <a:ext cx="35052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pril-2016-calend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9134" y="2184400"/>
            <a:ext cx="34290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77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y-2016-cale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777" y="2085622"/>
            <a:ext cx="3749040" cy="2898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june-2016-calend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200" y="2164964"/>
            <a:ext cx="37338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528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ly-2016-cale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289" y="2060222"/>
            <a:ext cx="3672840" cy="2839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ugust-2016-calend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067" y="2240844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26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ptember-2016-cale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022" y="2269067"/>
            <a:ext cx="3444240" cy="266307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october-2016-calend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6978" y="2269067"/>
            <a:ext cx="3429000" cy="2667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2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ember-2016-cale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8200" y="2229556"/>
            <a:ext cx="3429000" cy="25908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ecember-2015-Calendar-Templat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022" y="2229556"/>
            <a:ext cx="3505200" cy="263793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38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4178" y="152399"/>
            <a:ext cx="3911599" cy="976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work in pair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8511" y="1382889"/>
            <a:ext cx="6705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many months are there in a year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1579" y="2065864"/>
            <a:ext cx="4021667" cy="632177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: 12 months.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8511" y="2771416"/>
            <a:ext cx="6705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month is it now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8360" y="3429018"/>
            <a:ext cx="3884790" cy="609593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September.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9612" y="4086613"/>
            <a:ext cx="6705600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name of the next month?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9921" y="4769622"/>
            <a:ext cx="4021667" cy="462816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October.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60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90135" y="1591733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64844" y="228599"/>
            <a:ext cx="3595511" cy="10470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the Calendar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5679" y="2926644"/>
            <a:ext cx="8305800" cy="10668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 the names of the months and their days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412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1422" y="1583264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16022" y="248354"/>
            <a:ext cx="3355622" cy="801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Group-1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3711" y="1678514"/>
            <a:ext cx="2362200" cy="7563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= 31days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6022" y="2625369"/>
            <a:ext cx="23622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February=28/29 days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3421" y="3534473"/>
            <a:ext cx="2362200" cy="685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March = 31days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7933" y="4367386"/>
            <a:ext cx="2362200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 = 30 days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50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62100" y="1666876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16022" y="248354"/>
            <a:ext cx="3355622" cy="801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Group-2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6844" y="1704622"/>
            <a:ext cx="23622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= 31days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3133" y="2589390"/>
            <a:ext cx="23622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= 30 days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0544" y="3535187"/>
            <a:ext cx="2362200" cy="685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July = 31days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8667" y="4489625"/>
            <a:ext cx="2362200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August = 31days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1" y="1524001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16022" y="248354"/>
            <a:ext cx="3355622" cy="801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Group-3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378" y="1680628"/>
            <a:ext cx="23622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September = 30 days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6022" y="2524480"/>
            <a:ext cx="23622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October = 31days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7300" y="3524959"/>
            <a:ext cx="2362200" cy="685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November = 30 days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1866" y="4525438"/>
            <a:ext cx="2362200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December = 31days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6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115" y="268294"/>
            <a:ext cx="788469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INTRODUCTION</a:t>
            </a:r>
            <a:r>
              <a:rPr lang="bn-IN" sz="8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473332" y="1321246"/>
            <a:ext cx="1654132" cy="1682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494536" y="2341723"/>
            <a:ext cx="7316274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Mst:fatama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begum                                                         Head  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teagher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Chalarchor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Chatak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Sunamgong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3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6845" y="196687"/>
            <a:ext cx="2788356" cy="7628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3510" y="1834443"/>
            <a:ext cx="6705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many months are there in a year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7066" y="3005666"/>
            <a:ext cx="67056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name of the months of year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245" y="4210756"/>
            <a:ext cx="67056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name of the days of week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5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2712" y="1591733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SSSSSSSSSSSSSSSSSs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70489" y="225777"/>
            <a:ext cx="358986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Home work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1841499" y="3760610"/>
            <a:ext cx="83058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names of the months and their days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98" y="1668637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0" y="1219200"/>
            <a:ext cx="8077200" cy="56388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052710" y="609600"/>
            <a:ext cx="4255911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Thanks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63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2712" y="1591733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2712" y="1591733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35014" y="1714395"/>
            <a:ext cx="9256888" cy="37366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02467" y="151792"/>
            <a:ext cx="569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introduction:</a:t>
            </a:r>
            <a:endParaRPr lang="en-US" sz="40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2467" y="2243878"/>
            <a:ext cx="5823284" cy="267765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iv , Unit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Title: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Months of the year.</a:t>
            </a:r>
            <a:endParaRPr lang="bn-IN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50" y="2243878"/>
            <a:ext cx="2185805" cy="26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4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123" y="214490"/>
            <a:ext cx="4776611" cy="8551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99" y="1298221"/>
            <a:ext cx="9448801" cy="425591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: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able to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3.1.1 - study the calendar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 :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able to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7.1.1 - write names of the      days of the months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7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5822" y="132644"/>
            <a:ext cx="3911600" cy="1075267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sing a song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4167" y="2170288"/>
            <a:ext cx="7391400" cy="25908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thirty days………..leap year.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332" y="1207911"/>
            <a:ext cx="9999133" cy="4461933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  <a:prstDash val="lgDashDot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thirty days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September,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April, June and November.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 the rest have thirty-one,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Except February,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has twenty-eight days clear,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twenty-nine in each leap year.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2400" y="296333"/>
            <a:ext cx="6324600" cy="6858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Months  of the  year 2016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calenda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443" y="1557867"/>
            <a:ext cx="9934223" cy="4504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4216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598313"/>
            <a:ext cx="10893778" cy="561057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6540804"/>
              </p:ext>
            </p:extLst>
          </p:nvPr>
        </p:nvGraphicFramePr>
        <p:xfrm>
          <a:off x="3152424" y="567266"/>
          <a:ext cx="5777088" cy="538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76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CB3C75-C7A4-4238-9974-FF3584A8B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graphicEl>
                                              <a:dgm id="{76CB3C75-C7A4-4238-9974-FF3584A8B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graphicEl>
                                              <a:dgm id="{76CB3C75-C7A4-4238-9974-FF3584A8B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1ED35E-14C9-4D1B-8AFD-0E6A6DAA7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graphicEl>
                                              <a:dgm id="{711ED35E-14C9-4D1B-8AFD-0E6A6DAA7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graphicEl>
                                              <a:dgm id="{711ED35E-14C9-4D1B-8AFD-0E6A6DAA7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91F6CA-D9BA-4D52-9E48-89DB49EAA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graphicEl>
                                              <a:dgm id="{1191F6CA-D9BA-4D52-9E48-89DB49EAA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graphicEl>
                                              <a:dgm id="{1191F6CA-D9BA-4D52-9E48-89DB49EAA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4524A-EE2C-4543-91DE-24AA1EDEF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graphicEl>
                                              <a:dgm id="{2AC4524A-EE2C-4543-91DE-24AA1EDEF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graphicEl>
                                              <a:dgm id="{2AC4524A-EE2C-4543-91DE-24AA1EDEF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07993C-4600-4CD0-ABC2-62F64DBEE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graphicEl>
                                              <a:dgm id="{5507993C-4600-4CD0-ABC2-62F64DBEE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graphicEl>
                                              <a:dgm id="{5507993C-4600-4CD0-ABC2-62F64DBEE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830FF0-7671-41BB-8D62-4247A7CB5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graphicEl>
                                              <a:dgm id="{DC830FF0-7671-41BB-8D62-4247A7CB5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graphicEl>
                                              <a:dgm id="{DC830FF0-7671-41BB-8D62-4247A7CB5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83917B-6A2D-495D-9E2D-EE26ED05B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graphicEl>
                                              <a:dgm id="{8383917B-6A2D-495D-9E2D-EE26ED05B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graphicEl>
                                              <a:dgm id="{8383917B-6A2D-495D-9E2D-EE26ED05B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FD483B-A8ED-49EA-B130-7F16CE92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graphicEl>
                                              <a:dgm id="{7CFD483B-A8ED-49EA-B130-7F16CE92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graphicEl>
                                              <a:dgm id="{7CFD483B-A8ED-49EA-B130-7F16CE92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508D9D-E0E8-4045-99FE-9DE7DEFDE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graphicEl>
                                              <a:dgm id="{5A508D9D-E0E8-4045-99FE-9DE7DEFDE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graphicEl>
                                              <a:dgm id="{5A508D9D-E0E8-4045-99FE-9DE7DEFDE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6DF7AE-24F7-4778-9C1C-6096E55F0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graphicEl>
                                              <a:dgm id="{266DF7AE-24F7-4778-9C1C-6096E55F0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graphicEl>
                                              <a:dgm id="{266DF7AE-24F7-4778-9C1C-6096E55F0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15733-998D-4970-92A3-E7588296D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graphicEl>
                                              <a:dgm id="{35815733-998D-4970-92A3-E7588296D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graphicEl>
                                              <a:dgm id="{35815733-998D-4970-92A3-E7588296D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34F64B-FC59-4705-82DD-98526A78A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graphicEl>
                                              <a:dgm id="{6634F64B-FC59-4705-82DD-98526A78A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graphicEl>
                                              <a:dgm id="{6634F64B-FC59-4705-82DD-98526A78A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309747-F1B4-4768-B6DC-CA52C6F9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graphicEl>
                                              <a:dgm id="{4A309747-F1B4-4768-B6DC-CA52C6F9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graphicEl>
                                              <a:dgm id="{4A309747-F1B4-4768-B6DC-CA52C6F9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75E2AE-228B-4C57-8164-53EADD0E9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graphicEl>
                                              <a:dgm id="{3575E2AE-228B-4C57-8164-53EADD0E9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graphicEl>
                                              <a:dgm id="{3575E2AE-228B-4C57-8164-53EADD0E9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EBB05-97FE-4FAE-99EE-259EC7115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">
                                            <p:graphicEl>
                                              <a:dgm id="{E22EBB05-97FE-4FAE-99EE-259EC7115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graphicEl>
                                              <a:dgm id="{E22EBB05-97FE-4FAE-99EE-259EC7115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06F2CE-DE16-4BE2-9464-E14B16D3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">
                                            <p:graphicEl>
                                              <a:dgm id="{C006F2CE-DE16-4BE2-9464-E14B16D3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">
                                            <p:graphicEl>
                                              <a:dgm id="{C006F2CE-DE16-4BE2-9464-E14B16D3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3873F1-28C6-45A2-A489-D9FD4D799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">
                                            <p:graphicEl>
                                              <a:dgm id="{9B3873F1-28C6-45A2-A489-D9FD4D799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">
                                            <p:graphicEl>
                                              <a:dgm id="{9B3873F1-28C6-45A2-A489-D9FD4D799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1DF28C-D0D0-40B4-8C2B-E287423B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3">
                                            <p:graphicEl>
                                              <a:dgm id="{B61DF28C-D0D0-40B4-8C2B-E287423B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3">
                                            <p:graphicEl>
                                              <a:dgm id="{B61DF28C-D0D0-40B4-8C2B-E287423B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F8292-2FA3-47D6-B2CC-7FF832BB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3">
                                            <p:graphicEl>
                                              <a:dgm id="{97BF8292-2FA3-47D6-B2CC-7FF832BB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3">
                                            <p:graphicEl>
                                              <a:dgm id="{97BF8292-2FA3-47D6-B2CC-7FF832BB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A5874-9F1D-441F-818D-44129025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">
                                            <p:graphicEl>
                                              <a:dgm id="{0CAA5874-9F1D-441F-818D-44129025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3">
                                            <p:graphicEl>
                                              <a:dgm id="{0CAA5874-9F1D-441F-818D-44129025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20CE0-3E63-4817-B65F-7241DB39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">
                                            <p:graphicEl>
                                              <a:dgm id="{A6D20CE0-3E63-4817-B65F-7241DB39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3">
                                            <p:graphicEl>
                                              <a:dgm id="{A6D20CE0-3E63-4817-B65F-7241DB39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76B056-03D1-4454-8B69-56BFF7C03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3">
                                            <p:graphicEl>
                                              <a:dgm id="{9C76B056-03D1-4454-8B69-56BFF7C03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3">
                                            <p:graphicEl>
                                              <a:dgm id="{9C76B056-03D1-4454-8B69-56BFF7C03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B0B5A8-1FA4-42C0-88F7-DDD5EEDEC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3">
                                            <p:graphicEl>
                                              <a:dgm id="{F1B0B5A8-1FA4-42C0-88F7-DDD5EEDEC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3">
                                            <p:graphicEl>
                                              <a:dgm id="{F1B0B5A8-1FA4-42C0-88F7-DDD5EEDEC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F6F60-07D4-420F-86B3-C28A118A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">
                                            <p:graphicEl>
                                              <a:dgm id="{82EF6F60-07D4-420F-86B3-C28A118A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3">
                                            <p:graphicEl>
                                              <a:dgm id="{82EF6F60-07D4-420F-86B3-C28A118A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382DC-75E1-4EA9-8BBF-5108D57A4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3">
                                            <p:graphicEl>
                                              <a:dgm id="{0A0382DC-75E1-4EA9-8BBF-5108D57A4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3">
                                            <p:graphicEl>
                                              <a:dgm id="{0A0382DC-75E1-4EA9-8BBF-5108D57A4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nuary-2016-cale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045" y="2096911"/>
            <a:ext cx="3581400" cy="2769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3" descr="february-2016-calend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8467" y="2199035"/>
            <a:ext cx="35052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309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1462</TotalTime>
  <Words>312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Garamond</vt:lpstr>
      <vt:lpstr>NikoshBAN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29</cp:revision>
  <dcterms:created xsi:type="dcterms:W3CDTF">2020-09-02T18:48:58Z</dcterms:created>
  <dcterms:modified xsi:type="dcterms:W3CDTF">2020-09-04T18:52:02Z</dcterms:modified>
</cp:coreProperties>
</file>