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16"/>
  </p:notesMasterIdLst>
  <p:sldIdLst>
    <p:sldId id="271" r:id="rId2"/>
    <p:sldId id="257" r:id="rId3"/>
    <p:sldId id="258" r:id="rId4"/>
    <p:sldId id="264" r:id="rId5"/>
    <p:sldId id="259" r:id="rId6"/>
    <p:sldId id="263" r:id="rId7"/>
    <p:sldId id="265" r:id="rId8"/>
    <p:sldId id="260" r:id="rId9"/>
    <p:sldId id="266" r:id="rId10"/>
    <p:sldId id="269" r:id="rId11"/>
    <p:sldId id="261" r:id="rId12"/>
    <p:sldId id="268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0DD6-0200-4201-96C0-4DD232ED22B6}" type="datetimeFigureOut">
              <a:rPr lang="en-US" smtClean="0"/>
              <a:pPr/>
              <a:t>19/6/20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DC73-EC23-4CD4-8785-B78271777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5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BB4DD9F-9A52-4CBA-932B-C1BF5508BA60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338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F6CE-5495-426B-A506-D3948C393B28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40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01ED-2013-4170-94CF-FFCAEC309368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16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57F3-31CC-4972-8EB3-89FFAB6C0E18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7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059A-E00A-4F63-8EDF-BA5BCDDDD6C9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609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0DBC-4912-4889-B34C-05483C055BB5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471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E7AF-CB17-48D6-95D2-B3EA2F464D0E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754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FC94E2-2E10-4F25-8056-CE6A0D234771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144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7EDCA03-52AF-43E5-B633-4D9937CA596C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6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331E-D64E-4017-BE5D-9A3BC0F409E8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34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D15-165F-4B56-8756-C57CBFC465FB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05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8D10-D8B4-480B-9B58-C398932983D0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29820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3895-394F-4F33-B32A-24CEDABD22CA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2110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CD17-8D1D-4ACE-BC4A-03313EFADA73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28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7C8F-E127-49AE-9F1E-BD6A2FBF5E62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112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AE43-02D5-4419-BB60-D725AD611CF7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6438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7E2-EC3C-4E74-953A-2AE1CBD43F04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4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B5C2B6-F4B8-47EE-945C-F41A772C4B94}" type="datetime1">
              <a:rPr lang="en-US" smtClean="0"/>
              <a:pPr/>
              <a:t>19/6/20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7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1358537"/>
            <a:ext cx="3540034" cy="50463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1110" y="827567"/>
            <a:ext cx="7537861" cy="6030433"/>
          </a:xfrm>
          <a:prstGeom prst="rightArrow">
            <a:avLst>
              <a:gd name="adj1" fmla="val 50000"/>
              <a:gd name="adj2" fmla="val 45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9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0" y="261257"/>
            <a:ext cx="10306594" cy="25317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</a:p>
          <a:p>
            <a:r>
              <a:rPr lang="bn-BD" sz="44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মানুষ সৃষ্টি জগতের শ্রেষ্ঠ ও সন্দরতম সৃষ্টি </a:t>
            </a:r>
            <a:endParaRPr lang="en-US" sz="4400" b="1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2688518"/>
            <a:ext cx="12192000" cy="12279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i="1" dirty="0" smtClean="0">
                <a:solidFill>
                  <a:srgbClr val="00B050"/>
                </a:solidFill>
              </a:rPr>
              <a:t> </a:t>
            </a:r>
            <a:r>
              <a:rPr lang="bn-BD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সম্মান ও মর্যাদা সৎকর্মের উপর নির্ভরশীল। অসৎ কর্ম করলে মানুষ মনুষ্যত্বের স্তর থেকে নেমে যায় </a:t>
            </a:r>
            <a:endParaRPr lang="en-US" sz="28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3918352"/>
            <a:ext cx="12192000" cy="12325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সতকরমশীল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অশেষ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অফুরন্ত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পুরুস্কার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5142410"/>
            <a:ext cx="12192000" cy="12494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28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৷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শেষবিচারের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কৃতকর্মের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নেবেন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1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0" y="4441371"/>
            <a:ext cx="12192000" cy="22552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rgbClr val="00B0F0"/>
                </a:solidFill>
              </a:rPr>
              <a:t> 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</a:p>
          <a:p>
            <a:pPr algn="ctr"/>
            <a:r>
              <a:rPr lang="bn-BD" sz="32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আমি মানুষকে সুন্দরতম গঠনে সৃষ্টি করেছি ব্যাখ্যা কর ৷</a:t>
            </a:r>
            <a:endParaRPr lang="en-US" sz="32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300445"/>
            <a:ext cx="9601200" cy="4140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0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0" y="339634"/>
            <a:ext cx="12192000" cy="38535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2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সুরা আত-তীনে কয়টি ফলের কথা বলা হয়েছে? </a:t>
            </a:r>
          </a:p>
          <a:p>
            <a:pPr algn="ctr"/>
            <a:r>
              <a:rPr lang="bn-BD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 ২টি   (খ)  ৩টি   (গ)   ৪টি     (ঘ)   ৫টি 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3892730"/>
            <a:ext cx="12192000" cy="24991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92D050"/>
                </a:solidFill>
              </a:rPr>
              <a:t> </a:t>
            </a:r>
            <a:r>
              <a:rPr lang="bn-BD" sz="28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 সূরা আত-তীনের ২য় ও ৩য় আয়াতে বলা হয়েছে যথাক্রমে  –</a:t>
            </a:r>
          </a:p>
          <a:p>
            <a:pPr algn="ctr"/>
            <a:r>
              <a:rPr lang="bn-BD" sz="28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( i ) মদিনা শরীফের       ( ii ) সিরিয়ার  নগরীর    (iii)   মক্কানগরীর </a:t>
            </a:r>
          </a:p>
          <a:p>
            <a:pPr algn="ctr"/>
            <a:r>
              <a:rPr lang="bn-BD" sz="28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নিচের কোনটি  ঠিক ? </a:t>
            </a:r>
          </a:p>
          <a:p>
            <a:pPr algn="ctr"/>
            <a:r>
              <a:rPr lang="bn-BD" sz="28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(ক)    i  ও   ii       (খ)     ii ও  iii     (গ)     i    ও   iii      (ঘ)   i  ii ও iii</a:t>
            </a:r>
            <a:endParaRPr lang="en-US" sz="2800" b="1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5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561110" y="222070"/>
            <a:ext cx="8435637" cy="64745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pPr algn="ctr"/>
            <a:endParaRPr lang="bn-BD" sz="32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 আত-তীনের প্রথম ৩টি আয়াত লিখে আনবে 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3" name="Flowchart: Preparation 2"/>
          <p:cNvSpPr/>
          <p:nvPr/>
        </p:nvSpPr>
        <p:spPr>
          <a:xfrm>
            <a:off x="1306286" y="587829"/>
            <a:ext cx="8569234" cy="580400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solidFill>
                  <a:srgbClr val="00B0F0"/>
                </a:solidFill>
              </a:rPr>
              <a:t> </a:t>
            </a:r>
            <a:r>
              <a:rPr lang="bn-BD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খোদাহাফেজ </a:t>
            </a:r>
            <a:endParaRPr lang="en-US" sz="6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5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505303" y="300446"/>
            <a:ext cx="5460274" cy="64004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মুহাম্মদ মুজিবুর রহমান</a:t>
            </a:r>
            <a:endParaRPr lang="en-US" sz="4000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মোহরা এস কে কিউ বালিকা </a:t>
            </a:r>
            <a:r>
              <a:rPr lang="en-US" sz="36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উচ্চবিদ্যালয়</a:t>
            </a:r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কলেজ।</a:t>
            </a:r>
            <a:endParaRPr lang="en-US" sz="36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চান্গাঁও,চট্টগ্রাম।</a:t>
            </a:r>
          </a:p>
          <a:p>
            <a:pPr algn="ctr"/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মুঠোফোন-০১৮১৫-৩৫৬৬৬২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i="1" dirty="0" smtClean="0">
              <a:solidFill>
                <a:srgbClr val="92D050"/>
              </a:solidFill>
            </a:endParaRPr>
          </a:p>
          <a:p>
            <a:pPr algn="ctr"/>
            <a:endParaRPr lang="en-US" sz="2400" b="1" i="1" dirty="0">
              <a:solidFill>
                <a:srgbClr val="92D050"/>
              </a:solidFill>
            </a:endParaRPr>
          </a:p>
          <a:p>
            <a:pPr algn="ctr"/>
            <a:endParaRPr lang="en-US" sz="2400" b="1" i="1" dirty="0" smtClean="0">
              <a:solidFill>
                <a:srgbClr val="92D050"/>
              </a:solidFill>
            </a:endParaRPr>
          </a:p>
          <a:p>
            <a:pPr algn="ctr"/>
            <a:endParaRPr lang="en-US" sz="2400" b="1" i="1" dirty="0">
              <a:solidFill>
                <a:srgbClr val="92D050"/>
              </a:solidFill>
            </a:endParaRPr>
          </a:p>
          <a:p>
            <a:pPr algn="ctr"/>
            <a:endParaRPr lang="en-US" sz="2400" b="1" i="1" dirty="0" smtClean="0">
              <a:solidFill>
                <a:srgbClr val="92D050"/>
              </a:solidFill>
            </a:endParaRPr>
          </a:p>
          <a:p>
            <a:pPr algn="ctr"/>
            <a:endParaRPr lang="en-US" sz="2400" b="1" i="1" dirty="0">
              <a:solidFill>
                <a:srgbClr val="92D050"/>
              </a:solidFill>
            </a:endParaRPr>
          </a:p>
          <a:p>
            <a:pPr algn="ctr"/>
            <a:endParaRPr lang="en-US" sz="2400" b="1" i="1" dirty="0" smtClean="0">
              <a:solidFill>
                <a:srgbClr val="92D050"/>
              </a:solidFill>
            </a:endParaRPr>
          </a:p>
          <a:p>
            <a:pPr algn="ctr"/>
            <a:endParaRPr lang="en-US" sz="2400" b="1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5555" y="6335803"/>
            <a:ext cx="6870660" cy="365125"/>
          </a:xfrm>
        </p:spPr>
        <p:txBody>
          <a:bodyPr/>
          <a:lstStyle/>
          <a:p>
            <a:r>
              <a:rPr lang="en-US" sz="2000" dirty="0" err="1" smtClean="0"/>
              <a:t>tajul</a:t>
            </a:r>
            <a:endParaRPr lang="en-US" sz="2000" dirty="0"/>
          </a:p>
        </p:txBody>
      </p:sp>
      <p:sp>
        <p:nvSpPr>
          <p:cNvPr id="4" name="Flowchart: Terminator 3"/>
          <p:cNvSpPr/>
          <p:nvPr/>
        </p:nvSpPr>
        <p:spPr>
          <a:xfrm>
            <a:off x="5185954" y="1280160"/>
            <a:ext cx="940526" cy="54207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00B050"/>
                </a:solidFill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jib-phoo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69"/>
            <a:ext cx="5133703" cy="6635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869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5555" y="6367263"/>
            <a:ext cx="6870660" cy="365125"/>
          </a:xfrm>
        </p:spPr>
        <p:txBody>
          <a:bodyPr/>
          <a:lstStyle/>
          <a:p>
            <a:r>
              <a:rPr lang="en-US" sz="2000" dirty="0" err="1" smtClean="0"/>
              <a:t>tajul</a:t>
            </a:r>
            <a:endParaRPr lang="en-US" sz="20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666205" y="404949"/>
            <a:ext cx="9588138" cy="59623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পাঠপরিচিতি</a:t>
            </a:r>
            <a:r>
              <a:rPr lang="bn-BD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২</a:t>
            </a:r>
            <a:endParaRPr lang="bn-BD" sz="36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শরীয়তের উৎস </a:t>
            </a:r>
          </a:p>
          <a:p>
            <a:pPr algn="ctr"/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– ৯</a:t>
            </a:r>
          </a:p>
          <a:p>
            <a:pPr algn="ctr"/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 – ৫০ মিঃ</a:t>
            </a:r>
          </a:p>
          <a:p>
            <a:pPr algn="ctr"/>
            <a:r>
              <a:rPr lang="bn-BD" sz="3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 – ০৮-০৮-২০১৮</a:t>
            </a:r>
          </a:p>
          <a:p>
            <a:pPr algn="ctr"/>
            <a:endParaRPr lang="en-US" sz="36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977" y="391886"/>
            <a:ext cx="6297668" cy="515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0903" y="490819"/>
            <a:ext cx="6601094" cy="506089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-953589" y="5708469"/>
            <a:ext cx="4898572" cy="5747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আঞ্জির</a:t>
            </a:r>
            <a:r>
              <a:rPr lang="en-US" sz="2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ডুমুর</a:t>
            </a:r>
            <a:r>
              <a:rPr lang="en-US" sz="2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24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400800" y="5695405"/>
            <a:ext cx="3840480" cy="58782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rgbClr val="92D050"/>
                </a:solidFill>
              </a:rPr>
              <a:t> </a:t>
            </a:r>
            <a:r>
              <a:rPr lang="bn-BD" sz="24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যায়তুন</a:t>
            </a:r>
            <a:endParaRPr lang="en-US" sz="2400" b="1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4199"/>
            <a:ext cx="6870660" cy="365125"/>
          </a:xfrm>
        </p:spPr>
        <p:txBody>
          <a:bodyPr/>
          <a:lstStyle/>
          <a:p>
            <a:r>
              <a:rPr lang="en-US" sz="2400" dirty="0" err="1" smtClean="0"/>
              <a:t>tajul</a:t>
            </a:r>
            <a:endParaRPr lang="en-US" sz="2400" dirty="0"/>
          </a:p>
        </p:txBody>
      </p:sp>
      <p:sp>
        <p:nvSpPr>
          <p:cNvPr id="4" name="Vertical Scroll 3"/>
          <p:cNvSpPr/>
          <p:nvPr/>
        </p:nvSpPr>
        <p:spPr>
          <a:xfrm>
            <a:off x="-195943" y="574766"/>
            <a:ext cx="11207932" cy="577943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শিখনফলঃ- </a:t>
            </a:r>
          </a:p>
          <a:p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০১৷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আত-তীনের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৷</a:t>
            </a:r>
            <a:endParaRPr lang="en-US" sz="4400" b="1" i="1" dirty="0" smtClean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০২৷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অবতীর্ণের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৷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০৩৷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সূরাটির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i="1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b="1" i="1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3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123406" y="1502229"/>
            <a:ext cx="9431383" cy="4480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সূরা আত-তীন </a:t>
            </a:r>
            <a:endParaRPr lang="en-US" sz="9600" b="1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7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3" name="4-Point Star 2"/>
          <p:cNvSpPr/>
          <p:nvPr/>
        </p:nvSpPr>
        <p:spPr>
          <a:xfrm>
            <a:off x="3500847" y="1358537"/>
            <a:ext cx="4101736" cy="41931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আত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তীন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 flipH="1">
            <a:off x="7602583" y="2896687"/>
            <a:ext cx="1959430" cy="1116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৯৫ তম </a:t>
            </a:r>
            <a:endParaRPr lang="en-US" sz="2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045784" y="509451"/>
            <a:ext cx="3177976" cy="8490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 </a:t>
            </a:r>
            <a:r>
              <a:rPr lang="bn-BD" sz="2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মক্কায় অবতীর্ণ </a:t>
            </a:r>
            <a:endParaRPr lang="en-US" sz="2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61110" y="3089365"/>
            <a:ext cx="2939736" cy="7315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rgbClr val="92D050"/>
                </a:solidFill>
              </a:rPr>
              <a:t> </a:t>
            </a:r>
            <a:r>
              <a:rPr lang="bn-BD" sz="20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আয়াত সংখ্যা- ৮ </a:t>
            </a:r>
            <a:endParaRPr lang="en-US" sz="2000" b="1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045784" y="5551713"/>
            <a:ext cx="3177976" cy="1144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তীন শব্দ থেকে সূরার নামকরণ </a:t>
            </a:r>
            <a:endParaRPr lang="en-US" sz="2000" b="1" i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0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5" name="Curved Up Ribbon 4"/>
          <p:cNvSpPr/>
          <p:nvPr/>
        </p:nvSpPr>
        <p:spPr>
          <a:xfrm>
            <a:off x="1371600" y="4754880"/>
            <a:ext cx="7315201" cy="210312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সূরা আত-তীনের পরিচয় লিখ </a:t>
            </a: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875" y="-39190"/>
            <a:ext cx="10058403" cy="4794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4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tajul</a:t>
            </a:r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143691" y="1112519"/>
            <a:ext cx="3070364" cy="6792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accent4"/>
                </a:solidFill>
              </a:rPr>
              <a:t> </a:t>
            </a:r>
            <a:r>
              <a:rPr lang="bn-BD" sz="3600" b="1" i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endParaRPr lang="en-US" sz="3600" b="1" i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298370" y="475535"/>
            <a:ext cx="5251269" cy="87521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n-BD" sz="24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দয়াময় ,পরম দয়ালু আল্লাহর নামে 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0" y="2233748"/>
            <a:ext cx="11848011" cy="395343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আঞ্জির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জায়তুনের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সিনাই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প্রান্তরস্থ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সুন্দরতম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নিন্ম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তীত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সৎকর্ম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অশেষ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পুরুস্কার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তুমাকে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অবিশ্বাসী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বিচারকগনের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শ্রেষ্ঠতম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452</TotalTime>
  <Words>375</Words>
  <Application>Microsoft Office PowerPoint</Application>
  <PresentationFormat>Custom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tajul</cp:keywords>
  <cp:lastModifiedBy>User</cp:lastModifiedBy>
  <cp:revision>64</cp:revision>
  <dcterms:created xsi:type="dcterms:W3CDTF">2018-08-05T09:11:40Z</dcterms:created>
  <dcterms:modified xsi:type="dcterms:W3CDTF">2020-06-19T15:11:08Z</dcterms:modified>
</cp:coreProperties>
</file>