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F75CF-91BB-48F9-B67E-55381FCD61A7}" type="doc">
      <dgm:prSet loTypeId="urn:microsoft.com/office/officeart/2005/8/layout/radial5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B91FE10-88AF-4C65-B5D8-A84F9EF855C2}">
      <dgm:prSet phldrT="[Text]" custT="1"/>
      <dgm:spPr/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বন্যার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34120E-992D-4048-8397-820FF8BA6881}" type="parTrans" cxnId="{C13C2ED7-1F20-4F4D-A184-C8196D52DD3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ACC4E2-C15D-46D9-85E2-D8D09689DEFE}" type="sibTrans" cxnId="{C13C2ED7-1F20-4F4D-A184-C8196D52DD3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56819-EC8D-4FA9-9452-03B67B951A89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জানমালের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ক্ষতি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889AFE-0641-438F-93CA-022DCF136600}" type="parTrans" cxnId="{1ECE06D1-A951-4EF5-B95C-AC78CAF2019B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B999E4-1ACC-4F28-91C5-E14A80005871}" type="sibTrans" cxnId="{1ECE06D1-A951-4EF5-B95C-AC78CAF2019B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C85A10-8B62-455E-89FF-D7EEC7F0E964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খাবার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সংকট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CC0884-ACAC-45FC-9863-279591FECE96}" type="parTrans" cxnId="{3779D944-5407-4756-B208-C1D72C98631D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34BA96-8BA2-4C74-9FE3-9A77681F00C8}" type="sibTrans" cxnId="{3779D944-5407-4756-B208-C1D72C98631D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7ACD15-7A93-4B60-8F6B-836F6F6014AD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বিশুদ্ধ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সংকট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F6F46E-69EE-4ECE-A160-24EF9D25848F}" type="parTrans" cxnId="{FE2131B4-D999-4EE2-B90E-57CEA5EB4671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81A0A-0C9A-46E3-B6EA-9F1E716BF4CF}" type="sibTrans" cxnId="{FE2131B4-D999-4EE2-B90E-57CEA5EB4671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1D5D4-B45D-4288-A90F-B297851FCA2C}">
      <dgm:prSet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ফসলের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ক্ষতি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1CA277-2819-4DF3-82B2-02EFE2026E1F}" type="parTrans" cxnId="{3F65E235-21B4-425B-9B14-A95198C23DAE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21ADBB-0962-49AE-B66F-58D91DF94D0E}" type="sibTrans" cxnId="{3F65E235-21B4-425B-9B14-A95198C23DAE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1A5D12-AF03-4C20-BBD9-77FD6C98B31E}">
      <dgm:prSet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রাস্তাঘাটের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ক্ষতি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AAD132-C00E-4C90-ACC9-A99DC4BD37C8}" type="parTrans" cxnId="{62E55A4A-EBFF-4707-816B-71120709D750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B263DA-4923-4C90-B40A-D098F241D265}" type="sibTrans" cxnId="{62E55A4A-EBFF-4707-816B-71120709D750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D9E68A-8987-4106-9A15-0EE0A9F80EE5}">
      <dgm:prSet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বাড়িঘরের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ক্ষতি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803D81-A8B7-442E-B1BA-7E67AC031E54}" type="parTrans" cxnId="{B8E82E2F-E6AE-47EB-9B90-7BA2812BFB7A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0C41E-ABA8-4B21-B5B7-B48ABC09E65C}" type="sibTrans" cxnId="{B8E82E2F-E6AE-47EB-9B90-7BA2812BFB7A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097304-D0CD-4723-B593-047B465A2E4E}" type="pres">
      <dgm:prSet presAssocID="{C7EF75CF-91BB-48F9-B67E-55381FCD61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C57E45-D3A9-464A-BF73-C4B141038AD5}" type="pres">
      <dgm:prSet presAssocID="{9B91FE10-88AF-4C65-B5D8-A84F9EF855C2}" presName="centerShape" presStyleLbl="node0" presStyleIdx="0" presStyleCnt="1"/>
      <dgm:spPr/>
    </dgm:pt>
    <dgm:pt modelId="{6330B000-A51C-4FB0-B318-2C75B55D77DB}" type="pres">
      <dgm:prSet presAssocID="{DF889AFE-0641-438F-93CA-022DCF136600}" presName="parTrans" presStyleLbl="sibTrans2D1" presStyleIdx="0" presStyleCnt="6"/>
      <dgm:spPr/>
    </dgm:pt>
    <dgm:pt modelId="{F1E2A3AC-2ECF-499F-A136-996B0890FD03}" type="pres">
      <dgm:prSet presAssocID="{DF889AFE-0641-438F-93CA-022DCF136600}" presName="connectorText" presStyleLbl="sibTrans2D1" presStyleIdx="0" presStyleCnt="6"/>
      <dgm:spPr/>
    </dgm:pt>
    <dgm:pt modelId="{61C4D8EC-FF3D-41D8-B809-1457506A4C58}" type="pres">
      <dgm:prSet presAssocID="{24256819-EC8D-4FA9-9452-03B67B951A89}" presName="node" presStyleLbl="node1" presStyleIdx="0" presStyleCnt="6">
        <dgm:presLayoutVars>
          <dgm:bulletEnabled val="1"/>
        </dgm:presLayoutVars>
      </dgm:prSet>
      <dgm:spPr/>
    </dgm:pt>
    <dgm:pt modelId="{C4C13E24-E7B6-4D41-A306-37A28D07941B}" type="pres">
      <dgm:prSet presAssocID="{C3CC0884-ACAC-45FC-9863-279591FECE96}" presName="parTrans" presStyleLbl="sibTrans2D1" presStyleIdx="1" presStyleCnt="6"/>
      <dgm:spPr/>
    </dgm:pt>
    <dgm:pt modelId="{A15AF8F3-AA38-4D34-A1FE-2215C87D87FD}" type="pres">
      <dgm:prSet presAssocID="{C3CC0884-ACAC-45FC-9863-279591FECE96}" presName="connectorText" presStyleLbl="sibTrans2D1" presStyleIdx="1" presStyleCnt="6"/>
      <dgm:spPr/>
    </dgm:pt>
    <dgm:pt modelId="{0B5B2AB1-3570-4915-AFCF-DB4A3834A7D0}" type="pres">
      <dgm:prSet presAssocID="{ABC85A10-8B62-455E-89FF-D7EEC7F0E964}" presName="node" presStyleLbl="node1" presStyleIdx="1" presStyleCnt="6">
        <dgm:presLayoutVars>
          <dgm:bulletEnabled val="1"/>
        </dgm:presLayoutVars>
      </dgm:prSet>
      <dgm:spPr/>
    </dgm:pt>
    <dgm:pt modelId="{C19CBBDC-5DB5-40F3-80C5-96E828D3C91D}" type="pres">
      <dgm:prSet presAssocID="{A4F6F46E-69EE-4ECE-A160-24EF9D25848F}" presName="parTrans" presStyleLbl="sibTrans2D1" presStyleIdx="2" presStyleCnt="6"/>
      <dgm:spPr/>
    </dgm:pt>
    <dgm:pt modelId="{4D12006E-68EF-49F1-80F9-C623B5180D8A}" type="pres">
      <dgm:prSet presAssocID="{A4F6F46E-69EE-4ECE-A160-24EF9D25848F}" presName="connectorText" presStyleLbl="sibTrans2D1" presStyleIdx="2" presStyleCnt="6"/>
      <dgm:spPr/>
    </dgm:pt>
    <dgm:pt modelId="{9B132415-0879-4EA8-BA79-69FD513E8BD2}" type="pres">
      <dgm:prSet presAssocID="{267ACD15-7A93-4B60-8F6B-836F6F6014AD}" presName="node" presStyleLbl="node1" presStyleIdx="2" presStyleCnt="6">
        <dgm:presLayoutVars>
          <dgm:bulletEnabled val="1"/>
        </dgm:presLayoutVars>
      </dgm:prSet>
      <dgm:spPr/>
    </dgm:pt>
    <dgm:pt modelId="{EBDA7DF6-EBAA-42ED-8715-E503A3DD5B49}" type="pres">
      <dgm:prSet presAssocID="{511CA277-2819-4DF3-82B2-02EFE2026E1F}" presName="parTrans" presStyleLbl="sibTrans2D1" presStyleIdx="3" presStyleCnt="6"/>
      <dgm:spPr/>
    </dgm:pt>
    <dgm:pt modelId="{C85406E7-AD37-4CC5-A495-EC756B0A117E}" type="pres">
      <dgm:prSet presAssocID="{511CA277-2819-4DF3-82B2-02EFE2026E1F}" presName="connectorText" presStyleLbl="sibTrans2D1" presStyleIdx="3" presStyleCnt="6"/>
      <dgm:spPr/>
    </dgm:pt>
    <dgm:pt modelId="{D11F710F-5622-46A1-AF3D-082D4927411D}" type="pres">
      <dgm:prSet presAssocID="{0D61D5D4-B45D-4288-A90F-B297851FCA2C}" presName="node" presStyleLbl="node1" presStyleIdx="3" presStyleCnt="6">
        <dgm:presLayoutVars>
          <dgm:bulletEnabled val="1"/>
        </dgm:presLayoutVars>
      </dgm:prSet>
      <dgm:spPr/>
    </dgm:pt>
    <dgm:pt modelId="{8B9A5C36-45FF-4C1B-A4BB-4FA961217F54}" type="pres">
      <dgm:prSet presAssocID="{E9AAD132-C00E-4C90-ACC9-A99DC4BD37C8}" presName="parTrans" presStyleLbl="sibTrans2D1" presStyleIdx="4" presStyleCnt="6"/>
      <dgm:spPr/>
    </dgm:pt>
    <dgm:pt modelId="{6EECD507-2535-41D9-A2A4-84D7B79073CC}" type="pres">
      <dgm:prSet presAssocID="{E9AAD132-C00E-4C90-ACC9-A99DC4BD37C8}" presName="connectorText" presStyleLbl="sibTrans2D1" presStyleIdx="4" presStyleCnt="6"/>
      <dgm:spPr/>
    </dgm:pt>
    <dgm:pt modelId="{02122BFC-524F-4D09-8DE6-749F37DBF3A6}" type="pres">
      <dgm:prSet presAssocID="{891A5D12-AF03-4C20-BBD9-77FD6C98B31E}" presName="node" presStyleLbl="node1" presStyleIdx="4" presStyleCnt="6">
        <dgm:presLayoutVars>
          <dgm:bulletEnabled val="1"/>
        </dgm:presLayoutVars>
      </dgm:prSet>
      <dgm:spPr/>
    </dgm:pt>
    <dgm:pt modelId="{60C34C54-C18E-4768-A38C-5E8B6E7C0B28}" type="pres">
      <dgm:prSet presAssocID="{78803D81-A8B7-442E-B1BA-7E67AC031E54}" presName="parTrans" presStyleLbl="sibTrans2D1" presStyleIdx="5" presStyleCnt="6"/>
      <dgm:spPr/>
    </dgm:pt>
    <dgm:pt modelId="{4FFB1917-5F7E-4887-840B-6C3F37974C55}" type="pres">
      <dgm:prSet presAssocID="{78803D81-A8B7-442E-B1BA-7E67AC031E54}" presName="connectorText" presStyleLbl="sibTrans2D1" presStyleIdx="5" presStyleCnt="6"/>
      <dgm:spPr/>
    </dgm:pt>
    <dgm:pt modelId="{3C76C6E6-BBA3-467D-8594-8FD45429649A}" type="pres">
      <dgm:prSet presAssocID="{3ED9E68A-8987-4106-9A15-0EE0A9F80EE5}" presName="node" presStyleLbl="node1" presStyleIdx="5" presStyleCnt="6">
        <dgm:presLayoutVars>
          <dgm:bulletEnabled val="1"/>
        </dgm:presLayoutVars>
      </dgm:prSet>
      <dgm:spPr/>
    </dgm:pt>
  </dgm:ptLst>
  <dgm:cxnLst>
    <dgm:cxn modelId="{D055567A-0C17-462B-802A-25A41603203C}" type="presOf" srcId="{DF889AFE-0641-438F-93CA-022DCF136600}" destId="{F1E2A3AC-2ECF-499F-A136-996B0890FD03}" srcOrd="1" destOrd="0" presId="urn:microsoft.com/office/officeart/2005/8/layout/radial5"/>
    <dgm:cxn modelId="{2A6F1FD7-7A75-4D23-9AB8-CBAED85841E0}" type="presOf" srcId="{3ED9E68A-8987-4106-9A15-0EE0A9F80EE5}" destId="{3C76C6E6-BBA3-467D-8594-8FD45429649A}" srcOrd="0" destOrd="0" presId="urn:microsoft.com/office/officeart/2005/8/layout/radial5"/>
    <dgm:cxn modelId="{05234DBB-F4AD-4723-8C76-DF3A976A7EFB}" type="presOf" srcId="{78803D81-A8B7-442E-B1BA-7E67AC031E54}" destId="{60C34C54-C18E-4768-A38C-5E8B6E7C0B28}" srcOrd="0" destOrd="0" presId="urn:microsoft.com/office/officeart/2005/8/layout/radial5"/>
    <dgm:cxn modelId="{4A760633-A537-40C6-833C-C91BCEFD5CE9}" type="presOf" srcId="{C7EF75CF-91BB-48F9-B67E-55381FCD61A7}" destId="{53097304-D0CD-4723-B593-047B465A2E4E}" srcOrd="0" destOrd="0" presId="urn:microsoft.com/office/officeart/2005/8/layout/radial5"/>
    <dgm:cxn modelId="{69FBC8F2-C344-43B9-91C2-0FF9F95B7D34}" type="presOf" srcId="{267ACD15-7A93-4B60-8F6B-836F6F6014AD}" destId="{9B132415-0879-4EA8-BA79-69FD513E8BD2}" srcOrd="0" destOrd="0" presId="urn:microsoft.com/office/officeart/2005/8/layout/radial5"/>
    <dgm:cxn modelId="{1ECE06D1-A951-4EF5-B95C-AC78CAF2019B}" srcId="{9B91FE10-88AF-4C65-B5D8-A84F9EF855C2}" destId="{24256819-EC8D-4FA9-9452-03B67B951A89}" srcOrd="0" destOrd="0" parTransId="{DF889AFE-0641-438F-93CA-022DCF136600}" sibTransId="{DEB999E4-1ACC-4F28-91C5-E14A80005871}"/>
    <dgm:cxn modelId="{34A9E29D-9CE3-4ECF-906A-5F69A10E9E32}" type="presOf" srcId="{9B91FE10-88AF-4C65-B5D8-A84F9EF855C2}" destId="{C2C57E45-D3A9-464A-BF73-C4B141038AD5}" srcOrd="0" destOrd="0" presId="urn:microsoft.com/office/officeart/2005/8/layout/radial5"/>
    <dgm:cxn modelId="{F438ECE9-9495-485D-BA37-5031B3DD87FE}" type="presOf" srcId="{511CA277-2819-4DF3-82B2-02EFE2026E1F}" destId="{C85406E7-AD37-4CC5-A495-EC756B0A117E}" srcOrd="1" destOrd="0" presId="urn:microsoft.com/office/officeart/2005/8/layout/radial5"/>
    <dgm:cxn modelId="{B8E82E2F-E6AE-47EB-9B90-7BA2812BFB7A}" srcId="{9B91FE10-88AF-4C65-B5D8-A84F9EF855C2}" destId="{3ED9E68A-8987-4106-9A15-0EE0A9F80EE5}" srcOrd="5" destOrd="0" parTransId="{78803D81-A8B7-442E-B1BA-7E67AC031E54}" sibTransId="{A110C41E-ABA8-4B21-B5B7-B48ABC09E65C}"/>
    <dgm:cxn modelId="{FB11B6D5-C63C-4B5C-A6D1-9000F8A1A462}" type="presOf" srcId="{891A5D12-AF03-4C20-BBD9-77FD6C98B31E}" destId="{02122BFC-524F-4D09-8DE6-749F37DBF3A6}" srcOrd="0" destOrd="0" presId="urn:microsoft.com/office/officeart/2005/8/layout/radial5"/>
    <dgm:cxn modelId="{3F65E235-21B4-425B-9B14-A95198C23DAE}" srcId="{9B91FE10-88AF-4C65-B5D8-A84F9EF855C2}" destId="{0D61D5D4-B45D-4288-A90F-B297851FCA2C}" srcOrd="3" destOrd="0" parTransId="{511CA277-2819-4DF3-82B2-02EFE2026E1F}" sibTransId="{7521ADBB-0962-49AE-B66F-58D91DF94D0E}"/>
    <dgm:cxn modelId="{8EB3F065-9DC1-4FED-B5A1-03142A84C33E}" type="presOf" srcId="{C3CC0884-ACAC-45FC-9863-279591FECE96}" destId="{A15AF8F3-AA38-4D34-A1FE-2215C87D87FD}" srcOrd="1" destOrd="0" presId="urn:microsoft.com/office/officeart/2005/8/layout/radial5"/>
    <dgm:cxn modelId="{ECB3D317-5A9B-45C3-ABF5-269A84B3950E}" type="presOf" srcId="{A4F6F46E-69EE-4ECE-A160-24EF9D25848F}" destId="{C19CBBDC-5DB5-40F3-80C5-96E828D3C91D}" srcOrd="0" destOrd="0" presId="urn:microsoft.com/office/officeart/2005/8/layout/radial5"/>
    <dgm:cxn modelId="{18E8744C-D144-4FCE-951D-3A38E4E8204B}" type="presOf" srcId="{511CA277-2819-4DF3-82B2-02EFE2026E1F}" destId="{EBDA7DF6-EBAA-42ED-8715-E503A3DD5B49}" srcOrd="0" destOrd="0" presId="urn:microsoft.com/office/officeart/2005/8/layout/radial5"/>
    <dgm:cxn modelId="{3779D944-5407-4756-B208-C1D72C98631D}" srcId="{9B91FE10-88AF-4C65-B5D8-A84F9EF855C2}" destId="{ABC85A10-8B62-455E-89FF-D7EEC7F0E964}" srcOrd="1" destOrd="0" parTransId="{C3CC0884-ACAC-45FC-9863-279591FECE96}" sibTransId="{5E34BA96-8BA2-4C74-9FE3-9A77681F00C8}"/>
    <dgm:cxn modelId="{09436E04-9610-41EB-97F7-34558645CE1C}" type="presOf" srcId="{ABC85A10-8B62-455E-89FF-D7EEC7F0E964}" destId="{0B5B2AB1-3570-4915-AFCF-DB4A3834A7D0}" srcOrd="0" destOrd="0" presId="urn:microsoft.com/office/officeart/2005/8/layout/radial5"/>
    <dgm:cxn modelId="{C13C2ED7-1F20-4F4D-A184-C8196D52DD37}" srcId="{C7EF75CF-91BB-48F9-B67E-55381FCD61A7}" destId="{9B91FE10-88AF-4C65-B5D8-A84F9EF855C2}" srcOrd="0" destOrd="0" parTransId="{6734120E-992D-4048-8397-820FF8BA6881}" sibTransId="{ACACC4E2-C15D-46D9-85E2-D8D09689DEFE}"/>
    <dgm:cxn modelId="{52445EA7-10EB-4F25-ACA1-D6027F0AF4F4}" type="presOf" srcId="{24256819-EC8D-4FA9-9452-03B67B951A89}" destId="{61C4D8EC-FF3D-41D8-B809-1457506A4C58}" srcOrd="0" destOrd="0" presId="urn:microsoft.com/office/officeart/2005/8/layout/radial5"/>
    <dgm:cxn modelId="{62E55A4A-EBFF-4707-816B-71120709D750}" srcId="{9B91FE10-88AF-4C65-B5D8-A84F9EF855C2}" destId="{891A5D12-AF03-4C20-BBD9-77FD6C98B31E}" srcOrd="4" destOrd="0" parTransId="{E9AAD132-C00E-4C90-ACC9-A99DC4BD37C8}" sibTransId="{D4B263DA-4923-4C90-B40A-D098F241D265}"/>
    <dgm:cxn modelId="{FF53EEBE-11EE-4CD7-BCD6-64F6E5714E5B}" type="presOf" srcId="{A4F6F46E-69EE-4ECE-A160-24EF9D25848F}" destId="{4D12006E-68EF-49F1-80F9-C623B5180D8A}" srcOrd="1" destOrd="0" presId="urn:microsoft.com/office/officeart/2005/8/layout/radial5"/>
    <dgm:cxn modelId="{52A899BD-ED40-4D96-9BEE-5C4DA42ABBD5}" type="presOf" srcId="{78803D81-A8B7-442E-B1BA-7E67AC031E54}" destId="{4FFB1917-5F7E-4887-840B-6C3F37974C55}" srcOrd="1" destOrd="0" presId="urn:microsoft.com/office/officeart/2005/8/layout/radial5"/>
    <dgm:cxn modelId="{9A0614F4-9BC9-4686-BAFB-EC85F5B5820B}" type="presOf" srcId="{E9AAD132-C00E-4C90-ACC9-A99DC4BD37C8}" destId="{6EECD507-2535-41D9-A2A4-84D7B79073CC}" srcOrd="1" destOrd="0" presId="urn:microsoft.com/office/officeart/2005/8/layout/radial5"/>
    <dgm:cxn modelId="{2B0E03EC-7942-4BE6-AC19-0ED45F5B19CE}" type="presOf" srcId="{DF889AFE-0641-438F-93CA-022DCF136600}" destId="{6330B000-A51C-4FB0-B318-2C75B55D77DB}" srcOrd="0" destOrd="0" presId="urn:microsoft.com/office/officeart/2005/8/layout/radial5"/>
    <dgm:cxn modelId="{DEE54984-887C-4380-B644-2F341FE8803A}" type="presOf" srcId="{C3CC0884-ACAC-45FC-9863-279591FECE96}" destId="{C4C13E24-E7B6-4D41-A306-37A28D07941B}" srcOrd="0" destOrd="0" presId="urn:microsoft.com/office/officeart/2005/8/layout/radial5"/>
    <dgm:cxn modelId="{BF9BA618-8E87-435D-B7A3-63C547377A6D}" type="presOf" srcId="{0D61D5D4-B45D-4288-A90F-B297851FCA2C}" destId="{D11F710F-5622-46A1-AF3D-082D4927411D}" srcOrd="0" destOrd="0" presId="urn:microsoft.com/office/officeart/2005/8/layout/radial5"/>
    <dgm:cxn modelId="{FE2131B4-D999-4EE2-B90E-57CEA5EB4671}" srcId="{9B91FE10-88AF-4C65-B5D8-A84F9EF855C2}" destId="{267ACD15-7A93-4B60-8F6B-836F6F6014AD}" srcOrd="2" destOrd="0" parTransId="{A4F6F46E-69EE-4ECE-A160-24EF9D25848F}" sibTransId="{1A781A0A-0C9A-46E3-B6EA-9F1E716BF4CF}"/>
    <dgm:cxn modelId="{EBC030FC-862C-43D5-8300-A3F129D5530B}" type="presOf" srcId="{E9AAD132-C00E-4C90-ACC9-A99DC4BD37C8}" destId="{8B9A5C36-45FF-4C1B-A4BB-4FA961217F54}" srcOrd="0" destOrd="0" presId="urn:microsoft.com/office/officeart/2005/8/layout/radial5"/>
    <dgm:cxn modelId="{B45C5555-1BCC-4D3E-8D4C-BA19ED5CFF40}" type="presParOf" srcId="{53097304-D0CD-4723-B593-047B465A2E4E}" destId="{C2C57E45-D3A9-464A-BF73-C4B141038AD5}" srcOrd="0" destOrd="0" presId="urn:microsoft.com/office/officeart/2005/8/layout/radial5"/>
    <dgm:cxn modelId="{73A89F22-AE6D-4381-9699-EFAED20D498B}" type="presParOf" srcId="{53097304-D0CD-4723-B593-047B465A2E4E}" destId="{6330B000-A51C-4FB0-B318-2C75B55D77DB}" srcOrd="1" destOrd="0" presId="urn:microsoft.com/office/officeart/2005/8/layout/radial5"/>
    <dgm:cxn modelId="{AAF1667A-E169-4763-920B-6BA1AAA91ED4}" type="presParOf" srcId="{6330B000-A51C-4FB0-B318-2C75B55D77DB}" destId="{F1E2A3AC-2ECF-499F-A136-996B0890FD03}" srcOrd="0" destOrd="0" presId="urn:microsoft.com/office/officeart/2005/8/layout/radial5"/>
    <dgm:cxn modelId="{3D92911E-8330-4C3E-895F-451A2053FA6D}" type="presParOf" srcId="{53097304-D0CD-4723-B593-047B465A2E4E}" destId="{61C4D8EC-FF3D-41D8-B809-1457506A4C58}" srcOrd="2" destOrd="0" presId="urn:microsoft.com/office/officeart/2005/8/layout/radial5"/>
    <dgm:cxn modelId="{B5D8879C-FAB9-46D4-A8D0-C3A0EBD0A676}" type="presParOf" srcId="{53097304-D0CD-4723-B593-047B465A2E4E}" destId="{C4C13E24-E7B6-4D41-A306-37A28D07941B}" srcOrd="3" destOrd="0" presId="urn:microsoft.com/office/officeart/2005/8/layout/radial5"/>
    <dgm:cxn modelId="{01C23867-1527-4D80-818D-B155EAC1A9F2}" type="presParOf" srcId="{C4C13E24-E7B6-4D41-A306-37A28D07941B}" destId="{A15AF8F3-AA38-4D34-A1FE-2215C87D87FD}" srcOrd="0" destOrd="0" presId="urn:microsoft.com/office/officeart/2005/8/layout/radial5"/>
    <dgm:cxn modelId="{A20A98F1-6502-481B-B393-8DAF9EDB432D}" type="presParOf" srcId="{53097304-D0CD-4723-B593-047B465A2E4E}" destId="{0B5B2AB1-3570-4915-AFCF-DB4A3834A7D0}" srcOrd="4" destOrd="0" presId="urn:microsoft.com/office/officeart/2005/8/layout/radial5"/>
    <dgm:cxn modelId="{810F9227-A098-44F7-9D09-D98D9C464631}" type="presParOf" srcId="{53097304-D0CD-4723-B593-047B465A2E4E}" destId="{C19CBBDC-5DB5-40F3-80C5-96E828D3C91D}" srcOrd="5" destOrd="0" presId="urn:microsoft.com/office/officeart/2005/8/layout/radial5"/>
    <dgm:cxn modelId="{118A9426-7FCD-45C5-88DE-E9104E2517D0}" type="presParOf" srcId="{C19CBBDC-5DB5-40F3-80C5-96E828D3C91D}" destId="{4D12006E-68EF-49F1-80F9-C623B5180D8A}" srcOrd="0" destOrd="0" presId="urn:microsoft.com/office/officeart/2005/8/layout/radial5"/>
    <dgm:cxn modelId="{14433758-2C6F-445A-B275-4508BE708824}" type="presParOf" srcId="{53097304-D0CD-4723-B593-047B465A2E4E}" destId="{9B132415-0879-4EA8-BA79-69FD513E8BD2}" srcOrd="6" destOrd="0" presId="urn:microsoft.com/office/officeart/2005/8/layout/radial5"/>
    <dgm:cxn modelId="{198EC9A8-68A6-4C65-AA5F-B4E0EACC78E6}" type="presParOf" srcId="{53097304-D0CD-4723-B593-047B465A2E4E}" destId="{EBDA7DF6-EBAA-42ED-8715-E503A3DD5B49}" srcOrd="7" destOrd="0" presId="urn:microsoft.com/office/officeart/2005/8/layout/radial5"/>
    <dgm:cxn modelId="{ED859C2A-C260-4895-BE3D-4D5739E69D27}" type="presParOf" srcId="{EBDA7DF6-EBAA-42ED-8715-E503A3DD5B49}" destId="{C85406E7-AD37-4CC5-A495-EC756B0A117E}" srcOrd="0" destOrd="0" presId="urn:microsoft.com/office/officeart/2005/8/layout/radial5"/>
    <dgm:cxn modelId="{56C0F725-8BC7-44B0-9C85-3C794F7C40DA}" type="presParOf" srcId="{53097304-D0CD-4723-B593-047B465A2E4E}" destId="{D11F710F-5622-46A1-AF3D-082D4927411D}" srcOrd="8" destOrd="0" presId="urn:microsoft.com/office/officeart/2005/8/layout/radial5"/>
    <dgm:cxn modelId="{AC4AA014-ECEE-40E0-9CB9-FC8DFB67DFD0}" type="presParOf" srcId="{53097304-D0CD-4723-B593-047B465A2E4E}" destId="{8B9A5C36-45FF-4C1B-A4BB-4FA961217F54}" srcOrd="9" destOrd="0" presId="urn:microsoft.com/office/officeart/2005/8/layout/radial5"/>
    <dgm:cxn modelId="{E6379D87-BB7F-4C5A-9C4D-C52D2ABE026F}" type="presParOf" srcId="{8B9A5C36-45FF-4C1B-A4BB-4FA961217F54}" destId="{6EECD507-2535-41D9-A2A4-84D7B79073CC}" srcOrd="0" destOrd="0" presId="urn:microsoft.com/office/officeart/2005/8/layout/radial5"/>
    <dgm:cxn modelId="{AE8FD225-4486-4111-8861-9147688DC584}" type="presParOf" srcId="{53097304-D0CD-4723-B593-047B465A2E4E}" destId="{02122BFC-524F-4D09-8DE6-749F37DBF3A6}" srcOrd="10" destOrd="0" presId="urn:microsoft.com/office/officeart/2005/8/layout/radial5"/>
    <dgm:cxn modelId="{5CD6879A-39EC-44C3-95C2-D9666EA83BA1}" type="presParOf" srcId="{53097304-D0CD-4723-B593-047B465A2E4E}" destId="{60C34C54-C18E-4768-A38C-5E8B6E7C0B28}" srcOrd="11" destOrd="0" presId="urn:microsoft.com/office/officeart/2005/8/layout/radial5"/>
    <dgm:cxn modelId="{C2DBBEE4-714A-4619-8640-87E45BC975F8}" type="presParOf" srcId="{60C34C54-C18E-4768-A38C-5E8B6E7C0B28}" destId="{4FFB1917-5F7E-4887-840B-6C3F37974C55}" srcOrd="0" destOrd="0" presId="urn:microsoft.com/office/officeart/2005/8/layout/radial5"/>
    <dgm:cxn modelId="{56B62EC8-B1C4-4781-BF3B-3CDF959F227B}" type="presParOf" srcId="{53097304-D0CD-4723-B593-047B465A2E4E}" destId="{3C76C6E6-BBA3-467D-8594-8FD45429649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1F3B1-3976-4987-AFDA-F29F71BBFD60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5F2E21-7EB9-456A-A515-B2676F1E89DA}">
      <dgm:prSet phldrT="[Text]" custT="1"/>
      <dgm:spPr/>
      <dgm:t>
        <a:bodyPr/>
        <a:lstStyle/>
        <a:p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বন্যার</a:t>
          </a:r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FA9E63-849B-4D49-A669-72D9771F410B}" type="parTrans" cxnId="{C41DBDA5-0642-45FE-9F31-EA752F82B7C1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E6BAD8-11BE-48DF-B17B-654A86262834}" type="sibTrans" cxnId="{C41DBDA5-0642-45FE-9F31-EA752F82B7C1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875310-CFD4-4F01-9AA4-06465731D8F2}">
      <dgm:prSet phldrT="[Text]" custT="1"/>
      <dgm:spPr/>
      <dgm:t>
        <a:bodyPr/>
        <a:lstStyle/>
        <a:p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অতিবৃষ্টি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58A80F-E268-4240-B997-9ABB15546505}" type="parTrans" cxnId="{0014A773-521A-4788-B9B3-0FD2B213FF1D}">
      <dgm:prSet custT="1"/>
      <dgm:spPr/>
      <dgm:t>
        <a:bodyPr/>
        <a:lstStyle/>
        <a:p>
          <a:endParaRPr lang="en-US" sz="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4C115-7B03-4B14-877D-57E001F51DE9}" type="sibTrans" cxnId="{0014A773-521A-4788-B9B3-0FD2B213FF1D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60E4B-85A3-42A5-B3BD-09906140A5C4}">
      <dgm:prSet phldrT="[Text]" custT="1"/>
      <dgm:spPr/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নদীর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তলদেশে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পলি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জমা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FB4CC9-A873-4148-BDDE-6D74340DEC9F}" type="parTrans" cxnId="{CE397DD2-4896-4167-A22A-AB504D982D9C}">
      <dgm:prSet custT="1"/>
      <dgm:spPr/>
      <dgm:t>
        <a:bodyPr/>
        <a:lstStyle/>
        <a:p>
          <a:endParaRPr lang="en-US" sz="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FC77E-52BE-4264-A099-C40108E8122F}" type="sibTrans" cxnId="{CE397DD2-4896-4167-A22A-AB504D982D9C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F68919-FEFD-4CF4-8875-7394580645B4}">
      <dgm:prSet phldrT="[Text]" custT="1"/>
      <dgm:spPr/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নদীর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গতিপথে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বাধা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4F0C90-C088-4B07-B27D-4877DA9DAF62}" type="parTrans" cxnId="{C7BB7F6E-FAA5-4B53-B874-3C2BBE776282}">
      <dgm:prSet custT="1"/>
      <dgm:spPr/>
      <dgm:t>
        <a:bodyPr/>
        <a:lstStyle/>
        <a:p>
          <a:endParaRPr lang="en-US" sz="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7E4929-4A6D-47E2-863D-7E74AA065767}" type="sibTrans" cxnId="{C7BB7F6E-FAA5-4B53-B874-3C2BBE776282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302EE4-56B0-4596-A010-5094A4ED18D0}">
      <dgm:prSet phldrT="[Text]" custT="1"/>
      <dgm:spPr/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উত্তরের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বরফ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গলা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7763CA-8E3C-467A-966F-F66FC267D3EB}" type="parTrans" cxnId="{6AD66300-A3E5-4353-AD9E-B50F601A81BD}">
      <dgm:prSet custT="1"/>
      <dgm:spPr/>
      <dgm:t>
        <a:bodyPr/>
        <a:lstStyle/>
        <a:p>
          <a:endParaRPr lang="en-US" sz="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9F015C-FA01-47CC-AB12-BCDAEB504E75}" type="sibTrans" cxnId="{6AD66300-A3E5-4353-AD9E-B50F601A81BD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AF4212-E20A-437A-B739-15D7A8D25B1B}">
      <dgm:prSet custT="1"/>
      <dgm:spPr/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ভরাট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1D259B-0C80-48FB-8898-1FB6FBC2BB41}" type="parTrans" cxnId="{F195BE6B-626C-4E7D-AA6B-C3C78D0FF761}">
      <dgm:prSet custT="1"/>
      <dgm:spPr/>
      <dgm:t>
        <a:bodyPr/>
        <a:lstStyle/>
        <a:p>
          <a:endParaRPr lang="en-US" sz="6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F52FF0-C71C-4F8B-B2FA-C91679D5433E}" type="sibTrans" cxnId="{F195BE6B-626C-4E7D-AA6B-C3C78D0FF761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8E72CB-A497-4055-A6B1-98DB2E76F7F8}" type="pres">
      <dgm:prSet presAssocID="{3F41F3B1-3976-4987-AFDA-F29F71BBFD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A0AF69-C1C5-4299-A31B-03BE6AB64E1A}" type="pres">
      <dgm:prSet presAssocID="{E85F2E21-7EB9-456A-A515-B2676F1E89DA}" presName="centerShape" presStyleLbl="node0" presStyleIdx="0" presStyleCnt="1"/>
      <dgm:spPr/>
    </dgm:pt>
    <dgm:pt modelId="{B402E02C-FEBE-4AEF-B787-0114FBD085AA}" type="pres">
      <dgm:prSet presAssocID="{B158A80F-E268-4240-B997-9ABB15546505}" presName="Name9" presStyleLbl="parChTrans1D2" presStyleIdx="0" presStyleCnt="5"/>
      <dgm:spPr/>
    </dgm:pt>
    <dgm:pt modelId="{20B781F6-B7EA-4B10-9E7D-3794E675EFAC}" type="pres">
      <dgm:prSet presAssocID="{B158A80F-E268-4240-B997-9ABB15546505}" presName="connTx" presStyleLbl="parChTrans1D2" presStyleIdx="0" presStyleCnt="5"/>
      <dgm:spPr/>
    </dgm:pt>
    <dgm:pt modelId="{B9EF9056-E52B-44EC-A877-75101329DE87}" type="pres">
      <dgm:prSet presAssocID="{D1875310-CFD4-4F01-9AA4-06465731D8F2}" presName="node" presStyleLbl="node1" presStyleIdx="0" presStyleCnt="5">
        <dgm:presLayoutVars>
          <dgm:bulletEnabled val="1"/>
        </dgm:presLayoutVars>
      </dgm:prSet>
      <dgm:spPr/>
    </dgm:pt>
    <dgm:pt modelId="{81BFF076-1D51-4FA1-907B-34B8A749B5AB}" type="pres">
      <dgm:prSet presAssocID="{2AFB4CC9-A873-4148-BDDE-6D74340DEC9F}" presName="Name9" presStyleLbl="parChTrans1D2" presStyleIdx="1" presStyleCnt="5"/>
      <dgm:spPr/>
    </dgm:pt>
    <dgm:pt modelId="{1277EB47-4BDF-4F39-ACD4-6AE4DAB4D843}" type="pres">
      <dgm:prSet presAssocID="{2AFB4CC9-A873-4148-BDDE-6D74340DEC9F}" presName="connTx" presStyleLbl="parChTrans1D2" presStyleIdx="1" presStyleCnt="5"/>
      <dgm:spPr/>
    </dgm:pt>
    <dgm:pt modelId="{43653A1A-1A88-4250-8F81-20B446342065}" type="pres">
      <dgm:prSet presAssocID="{FB360E4B-85A3-42A5-B3BD-09906140A5C4}" presName="node" presStyleLbl="node1" presStyleIdx="1" presStyleCnt="5">
        <dgm:presLayoutVars>
          <dgm:bulletEnabled val="1"/>
        </dgm:presLayoutVars>
      </dgm:prSet>
      <dgm:spPr/>
    </dgm:pt>
    <dgm:pt modelId="{E2E6B7AF-200A-4028-9858-8D9C92F15677}" type="pres">
      <dgm:prSet presAssocID="{F94F0C90-C088-4B07-B27D-4877DA9DAF62}" presName="Name9" presStyleLbl="parChTrans1D2" presStyleIdx="2" presStyleCnt="5"/>
      <dgm:spPr/>
    </dgm:pt>
    <dgm:pt modelId="{11744970-E38C-4343-B1EE-2D409877C3CD}" type="pres">
      <dgm:prSet presAssocID="{F94F0C90-C088-4B07-B27D-4877DA9DAF62}" presName="connTx" presStyleLbl="parChTrans1D2" presStyleIdx="2" presStyleCnt="5"/>
      <dgm:spPr/>
    </dgm:pt>
    <dgm:pt modelId="{B20DF2E2-02DE-4895-A0EE-0811A0880D5C}" type="pres">
      <dgm:prSet presAssocID="{47F68919-FEFD-4CF4-8875-7394580645B4}" presName="node" presStyleLbl="node1" presStyleIdx="2" presStyleCnt="5">
        <dgm:presLayoutVars>
          <dgm:bulletEnabled val="1"/>
        </dgm:presLayoutVars>
      </dgm:prSet>
      <dgm:spPr/>
    </dgm:pt>
    <dgm:pt modelId="{F11A8567-999C-4B31-AF3F-931E3721F9B0}" type="pres">
      <dgm:prSet presAssocID="{987763CA-8E3C-467A-966F-F66FC267D3EB}" presName="Name9" presStyleLbl="parChTrans1D2" presStyleIdx="3" presStyleCnt="5"/>
      <dgm:spPr/>
    </dgm:pt>
    <dgm:pt modelId="{21A8B4C7-9FB2-49A5-BFCD-04D4A4EA5E46}" type="pres">
      <dgm:prSet presAssocID="{987763CA-8E3C-467A-966F-F66FC267D3EB}" presName="connTx" presStyleLbl="parChTrans1D2" presStyleIdx="3" presStyleCnt="5"/>
      <dgm:spPr/>
    </dgm:pt>
    <dgm:pt modelId="{0B724B19-D29C-4861-8BD0-C8BD6C397496}" type="pres">
      <dgm:prSet presAssocID="{A4302EE4-56B0-4596-A010-5094A4ED18D0}" presName="node" presStyleLbl="node1" presStyleIdx="3" presStyleCnt="5">
        <dgm:presLayoutVars>
          <dgm:bulletEnabled val="1"/>
        </dgm:presLayoutVars>
      </dgm:prSet>
      <dgm:spPr/>
    </dgm:pt>
    <dgm:pt modelId="{750BE5A4-8B21-4BFB-B6FE-4BB562C8CEA0}" type="pres">
      <dgm:prSet presAssocID="{221D259B-0C80-48FB-8898-1FB6FBC2BB41}" presName="Name9" presStyleLbl="parChTrans1D2" presStyleIdx="4" presStyleCnt="5"/>
      <dgm:spPr/>
    </dgm:pt>
    <dgm:pt modelId="{D27C7B6A-F141-4096-B2FB-D9936F2C4EC0}" type="pres">
      <dgm:prSet presAssocID="{221D259B-0C80-48FB-8898-1FB6FBC2BB41}" presName="connTx" presStyleLbl="parChTrans1D2" presStyleIdx="4" presStyleCnt="5"/>
      <dgm:spPr/>
    </dgm:pt>
    <dgm:pt modelId="{AB903A35-3B48-4C3B-ADE6-B8A7A6C572CA}" type="pres">
      <dgm:prSet presAssocID="{4FAF4212-E20A-437A-B739-15D7A8D25B1B}" presName="node" presStyleLbl="node1" presStyleIdx="4" presStyleCnt="5">
        <dgm:presLayoutVars>
          <dgm:bulletEnabled val="1"/>
        </dgm:presLayoutVars>
      </dgm:prSet>
      <dgm:spPr/>
    </dgm:pt>
  </dgm:ptLst>
  <dgm:cxnLst>
    <dgm:cxn modelId="{C7BB7F6E-FAA5-4B53-B874-3C2BBE776282}" srcId="{E85F2E21-7EB9-456A-A515-B2676F1E89DA}" destId="{47F68919-FEFD-4CF4-8875-7394580645B4}" srcOrd="2" destOrd="0" parTransId="{F94F0C90-C088-4B07-B27D-4877DA9DAF62}" sibTransId="{457E4929-4A6D-47E2-863D-7E74AA065767}"/>
    <dgm:cxn modelId="{CE397DD2-4896-4167-A22A-AB504D982D9C}" srcId="{E85F2E21-7EB9-456A-A515-B2676F1E89DA}" destId="{FB360E4B-85A3-42A5-B3BD-09906140A5C4}" srcOrd="1" destOrd="0" parTransId="{2AFB4CC9-A873-4148-BDDE-6D74340DEC9F}" sibTransId="{CFFFC77E-52BE-4264-A099-C40108E8122F}"/>
    <dgm:cxn modelId="{AF057398-0A6F-4019-82AA-8B4FC8B6436C}" type="presOf" srcId="{FB360E4B-85A3-42A5-B3BD-09906140A5C4}" destId="{43653A1A-1A88-4250-8F81-20B446342065}" srcOrd="0" destOrd="0" presId="urn:microsoft.com/office/officeart/2005/8/layout/radial1"/>
    <dgm:cxn modelId="{5E076343-69DE-47EC-B80A-03E5226E446D}" type="presOf" srcId="{F94F0C90-C088-4B07-B27D-4877DA9DAF62}" destId="{E2E6B7AF-200A-4028-9858-8D9C92F15677}" srcOrd="0" destOrd="0" presId="urn:microsoft.com/office/officeart/2005/8/layout/radial1"/>
    <dgm:cxn modelId="{D1286F97-99CB-46F4-9584-58883AEC452C}" type="presOf" srcId="{A4302EE4-56B0-4596-A010-5094A4ED18D0}" destId="{0B724B19-D29C-4861-8BD0-C8BD6C397496}" srcOrd="0" destOrd="0" presId="urn:microsoft.com/office/officeart/2005/8/layout/radial1"/>
    <dgm:cxn modelId="{772742CD-0EC0-42EC-B8C4-AA01CDB8A5A4}" type="presOf" srcId="{47F68919-FEFD-4CF4-8875-7394580645B4}" destId="{B20DF2E2-02DE-4895-A0EE-0811A0880D5C}" srcOrd="0" destOrd="0" presId="urn:microsoft.com/office/officeart/2005/8/layout/radial1"/>
    <dgm:cxn modelId="{F0EC9855-72A7-4A45-A676-2827023007E0}" type="presOf" srcId="{B158A80F-E268-4240-B997-9ABB15546505}" destId="{B402E02C-FEBE-4AEF-B787-0114FBD085AA}" srcOrd="0" destOrd="0" presId="urn:microsoft.com/office/officeart/2005/8/layout/radial1"/>
    <dgm:cxn modelId="{C41DBDA5-0642-45FE-9F31-EA752F82B7C1}" srcId="{3F41F3B1-3976-4987-AFDA-F29F71BBFD60}" destId="{E85F2E21-7EB9-456A-A515-B2676F1E89DA}" srcOrd="0" destOrd="0" parTransId="{82FA9E63-849B-4D49-A669-72D9771F410B}" sibTransId="{F3E6BAD8-11BE-48DF-B17B-654A86262834}"/>
    <dgm:cxn modelId="{CC22B33E-8A76-4CED-B863-C3A5EB075DB6}" type="presOf" srcId="{F94F0C90-C088-4B07-B27D-4877DA9DAF62}" destId="{11744970-E38C-4343-B1EE-2D409877C3CD}" srcOrd="1" destOrd="0" presId="urn:microsoft.com/office/officeart/2005/8/layout/radial1"/>
    <dgm:cxn modelId="{BDFEB207-79DD-415D-BAB2-BF83435D9F38}" type="presOf" srcId="{221D259B-0C80-48FB-8898-1FB6FBC2BB41}" destId="{D27C7B6A-F141-4096-B2FB-D9936F2C4EC0}" srcOrd="1" destOrd="0" presId="urn:microsoft.com/office/officeart/2005/8/layout/radial1"/>
    <dgm:cxn modelId="{D2AA7355-1F48-46E7-A404-40CE095406EC}" type="presOf" srcId="{B158A80F-E268-4240-B997-9ABB15546505}" destId="{20B781F6-B7EA-4B10-9E7D-3794E675EFAC}" srcOrd="1" destOrd="0" presId="urn:microsoft.com/office/officeart/2005/8/layout/radial1"/>
    <dgm:cxn modelId="{56AD1868-E071-45C3-93F7-9D41A8C05DE9}" type="presOf" srcId="{2AFB4CC9-A873-4148-BDDE-6D74340DEC9F}" destId="{1277EB47-4BDF-4F39-ACD4-6AE4DAB4D843}" srcOrd="1" destOrd="0" presId="urn:microsoft.com/office/officeart/2005/8/layout/radial1"/>
    <dgm:cxn modelId="{6AD66300-A3E5-4353-AD9E-B50F601A81BD}" srcId="{E85F2E21-7EB9-456A-A515-B2676F1E89DA}" destId="{A4302EE4-56B0-4596-A010-5094A4ED18D0}" srcOrd="3" destOrd="0" parTransId="{987763CA-8E3C-467A-966F-F66FC267D3EB}" sibTransId="{E99F015C-FA01-47CC-AB12-BCDAEB504E75}"/>
    <dgm:cxn modelId="{12FC7554-8278-49EE-A7C7-190E980A2697}" type="presOf" srcId="{3F41F3B1-3976-4987-AFDA-F29F71BBFD60}" destId="{348E72CB-A497-4055-A6B1-98DB2E76F7F8}" srcOrd="0" destOrd="0" presId="urn:microsoft.com/office/officeart/2005/8/layout/radial1"/>
    <dgm:cxn modelId="{7F6B0166-5A12-4C07-957C-66B22DF5905E}" type="presOf" srcId="{221D259B-0C80-48FB-8898-1FB6FBC2BB41}" destId="{750BE5A4-8B21-4BFB-B6FE-4BB562C8CEA0}" srcOrd="0" destOrd="0" presId="urn:microsoft.com/office/officeart/2005/8/layout/radial1"/>
    <dgm:cxn modelId="{6C127F81-409D-455B-9E07-ACF9A4B0B2D2}" type="presOf" srcId="{987763CA-8E3C-467A-966F-F66FC267D3EB}" destId="{F11A8567-999C-4B31-AF3F-931E3721F9B0}" srcOrd="0" destOrd="0" presId="urn:microsoft.com/office/officeart/2005/8/layout/radial1"/>
    <dgm:cxn modelId="{1AB49F07-BE27-4349-8B75-9A080B307545}" type="presOf" srcId="{D1875310-CFD4-4F01-9AA4-06465731D8F2}" destId="{B9EF9056-E52B-44EC-A877-75101329DE87}" srcOrd="0" destOrd="0" presId="urn:microsoft.com/office/officeart/2005/8/layout/radial1"/>
    <dgm:cxn modelId="{F195BE6B-626C-4E7D-AA6B-C3C78D0FF761}" srcId="{E85F2E21-7EB9-456A-A515-B2676F1E89DA}" destId="{4FAF4212-E20A-437A-B739-15D7A8D25B1B}" srcOrd="4" destOrd="0" parTransId="{221D259B-0C80-48FB-8898-1FB6FBC2BB41}" sibTransId="{A7F52FF0-C71C-4F8B-B2FA-C91679D5433E}"/>
    <dgm:cxn modelId="{1A44C5BD-26FC-4E9A-AF2B-BC9E0A13D5D3}" type="presOf" srcId="{987763CA-8E3C-467A-966F-F66FC267D3EB}" destId="{21A8B4C7-9FB2-49A5-BFCD-04D4A4EA5E46}" srcOrd="1" destOrd="0" presId="urn:microsoft.com/office/officeart/2005/8/layout/radial1"/>
    <dgm:cxn modelId="{0014A773-521A-4788-B9B3-0FD2B213FF1D}" srcId="{E85F2E21-7EB9-456A-A515-B2676F1E89DA}" destId="{D1875310-CFD4-4F01-9AA4-06465731D8F2}" srcOrd="0" destOrd="0" parTransId="{B158A80F-E268-4240-B997-9ABB15546505}" sibTransId="{6A64C115-7B03-4B14-877D-57E001F51DE9}"/>
    <dgm:cxn modelId="{537E1871-350B-4696-BE6A-82911DA0F7E7}" type="presOf" srcId="{E85F2E21-7EB9-456A-A515-B2676F1E89DA}" destId="{60A0AF69-C1C5-4299-A31B-03BE6AB64E1A}" srcOrd="0" destOrd="0" presId="urn:microsoft.com/office/officeart/2005/8/layout/radial1"/>
    <dgm:cxn modelId="{5E41DABE-56C1-4D6A-9A94-1878A8B5F4A1}" type="presOf" srcId="{2AFB4CC9-A873-4148-BDDE-6D74340DEC9F}" destId="{81BFF076-1D51-4FA1-907B-34B8A749B5AB}" srcOrd="0" destOrd="0" presId="urn:microsoft.com/office/officeart/2005/8/layout/radial1"/>
    <dgm:cxn modelId="{6F862B59-FCDE-4B09-8DA4-0E4ECBBA2410}" type="presOf" srcId="{4FAF4212-E20A-437A-B739-15D7A8D25B1B}" destId="{AB903A35-3B48-4C3B-ADE6-B8A7A6C572CA}" srcOrd="0" destOrd="0" presId="urn:microsoft.com/office/officeart/2005/8/layout/radial1"/>
    <dgm:cxn modelId="{877C0F72-C93A-44AF-87F0-8DCBA7179C5E}" type="presParOf" srcId="{348E72CB-A497-4055-A6B1-98DB2E76F7F8}" destId="{60A0AF69-C1C5-4299-A31B-03BE6AB64E1A}" srcOrd="0" destOrd="0" presId="urn:microsoft.com/office/officeart/2005/8/layout/radial1"/>
    <dgm:cxn modelId="{D3A86B08-916B-4807-946C-276AD9822EB8}" type="presParOf" srcId="{348E72CB-A497-4055-A6B1-98DB2E76F7F8}" destId="{B402E02C-FEBE-4AEF-B787-0114FBD085AA}" srcOrd="1" destOrd="0" presId="urn:microsoft.com/office/officeart/2005/8/layout/radial1"/>
    <dgm:cxn modelId="{ABE8DB43-AA31-4D66-ADFB-3FAFFA91D51A}" type="presParOf" srcId="{B402E02C-FEBE-4AEF-B787-0114FBD085AA}" destId="{20B781F6-B7EA-4B10-9E7D-3794E675EFAC}" srcOrd="0" destOrd="0" presId="urn:microsoft.com/office/officeart/2005/8/layout/radial1"/>
    <dgm:cxn modelId="{EDF19E61-473F-422F-BC35-4C39B724BB15}" type="presParOf" srcId="{348E72CB-A497-4055-A6B1-98DB2E76F7F8}" destId="{B9EF9056-E52B-44EC-A877-75101329DE87}" srcOrd="2" destOrd="0" presId="urn:microsoft.com/office/officeart/2005/8/layout/radial1"/>
    <dgm:cxn modelId="{8132A060-D3D8-4916-BC4A-C440785F58A0}" type="presParOf" srcId="{348E72CB-A497-4055-A6B1-98DB2E76F7F8}" destId="{81BFF076-1D51-4FA1-907B-34B8A749B5AB}" srcOrd="3" destOrd="0" presId="urn:microsoft.com/office/officeart/2005/8/layout/radial1"/>
    <dgm:cxn modelId="{F96E7126-BEA9-4986-B654-3546D06C3200}" type="presParOf" srcId="{81BFF076-1D51-4FA1-907B-34B8A749B5AB}" destId="{1277EB47-4BDF-4F39-ACD4-6AE4DAB4D843}" srcOrd="0" destOrd="0" presId="urn:microsoft.com/office/officeart/2005/8/layout/radial1"/>
    <dgm:cxn modelId="{EB7D3B1E-8DB6-4894-87F9-502F37BDBF15}" type="presParOf" srcId="{348E72CB-A497-4055-A6B1-98DB2E76F7F8}" destId="{43653A1A-1A88-4250-8F81-20B446342065}" srcOrd="4" destOrd="0" presId="urn:microsoft.com/office/officeart/2005/8/layout/radial1"/>
    <dgm:cxn modelId="{F2BDCD02-F84A-49BC-A9E1-3D1AF034624B}" type="presParOf" srcId="{348E72CB-A497-4055-A6B1-98DB2E76F7F8}" destId="{E2E6B7AF-200A-4028-9858-8D9C92F15677}" srcOrd="5" destOrd="0" presId="urn:microsoft.com/office/officeart/2005/8/layout/radial1"/>
    <dgm:cxn modelId="{29462DFD-B5AE-4A39-A714-7AC88F971849}" type="presParOf" srcId="{E2E6B7AF-200A-4028-9858-8D9C92F15677}" destId="{11744970-E38C-4343-B1EE-2D409877C3CD}" srcOrd="0" destOrd="0" presId="urn:microsoft.com/office/officeart/2005/8/layout/radial1"/>
    <dgm:cxn modelId="{5A154F1A-733D-4AC4-BEA3-B426A6414C0B}" type="presParOf" srcId="{348E72CB-A497-4055-A6B1-98DB2E76F7F8}" destId="{B20DF2E2-02DE-4895-A0EE-0811A0880D5C}" srcOrd="6" destOrd="0" presId="urn:microsoft.com/office/officeart/2005/8/layout/radial1"/>
    <dgm:cxn modelId="{C5F661E1-3100-4CCD-8273-F154B5C07923}" type="presParOf" srcId="{348E72CB-A497-4055-A6B1-98DB2E76F7F8}" destId="{F11A8567-999C-4B31-AF3F-931E3721F9B0}" srcOrd="7" destOrd="0" presId="urn:microsoft.com/office/officeart/2005/8/layout/radial1"/>
    <dgm:cxn modelId="{C9838BF5-362A-416C-9316-C36C4B9257B3}" type="presParOf" srcId="{F11A8567-999C-4B31-AF3F-931E3721F9B0}" destId="{21A8B4C7-9FB2-49A5-BFCD-04D4A4EA5E46}" srcOrd="0" destOrd="0" presId="urn:microsoft.com/office/officeart/2005/8/layout/radial1"/>
    <dgm:cxn modelId="{D8C0D5EC-4EE2-4A47-A1F5-BB3E088866D1}" type="presParOf" srcId="{348E72CB-A497-4055-A6B1-98DB2E76F7F8}" destId="{0B724B19-D29C-4861-8BD0-C8BD6C397496}" srcOrd="8" destOrd="0" presId="urn:microsoft.com/office/officeart/2005/8/layout/radial1"/>
    <dgm:cxn modelId="{F5209B63-BABB-4347-A87A-AD7C8AD318B3}" type="presParOf" srcId="{348E72CB-A497-4055-A6B1-98DB2E76F7F8}" destId="{750BE5A4-8B21-4BFB-B6FE-4BB562C8CEA0}" srcOrd="9" destOrd="0" presId="urn:microsoft.com/office/officeart/2005/8/layout/radial1"/>
    <dgm:cxn modelId="{3959D474-495D-4C83-9D75-86A1B8059F7E}" type="presParOf" srcId="{750BE5A4-8B21-4BFB-B6FE-4BB562C8CEA0}" destId="{D27C7B6A-F141-4096-B2FB-D9936F2C4EC0}" srcOrd="0" destOrd="0" presId="urn:microsoft.com/office/officeart/2005/8/layout/radial1"/>
    <dgm:cxn modelId="{C19AA0C2-9F45-4150-BF09-F64469C8F55F}" type="presParOf" srcId="{348E72CB-A497-4055-A6B1-98DB2E76F7F8}" destId="{AB903A35-3B48-4C3B-ADE6-B8A7A6C572C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3A8C86-8DC1-4EF4-9880-A489B6214A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33ED859-CD7C-4C33-BA35-E637ED83F0B3}">
      <dgm:prSet/>
      <dgm:spPr/>
      <dgm:t>
        <a:bodyPr/>
        <a:lstStyle/>
        <a:p>
          <a:r>
            <a:rPr lang="en-US" b="1">
              <a:latin typeface="NikoshBAN" panose="02000000000000000000" pitchFamily="2" charset="0"/>
              <a:cs typeface="NikoshBAN" panose="02000000000000000000" pitchFamily="2" charset="0"/>
            </a:rPr>
            <a:t>বন্যা প্রতিরোধের দুইটি উপায় লেখ।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C60735-EB8B-4DE4-847F-AC129D1F4C18}" type="parTrans" cxnId="{78A7D34D-15FA-4C35-9AAF-55C459D2654E}">
      <dgm:prSet/>
      <dgm:spPr/>
      <dgm:t>
        <a:bodyPr/>
        <a:lstStyle/>
        <a:p>
          <a:endParaRPr lang="en-US"/>
        </a:p>
      </dgm:t>
    </dgm:pt>
    <dgm:pt modelId="{8DB24F6E-86D6-42FE-A223-903D0B6BED0D}" type="sibTrans" cxnId="{78A7D34D-15FA-4C35-9AAF-55C459D2654E}">
      <dgm:prSet/>
      <dgm:spPr/>
      <dgm:t>
        <a:bodyPr/>
        <a:lstStyle/>
        <a:p>
          <a:endParaRPr lang="en-US"/>
        </a:p>
      </dgm:t>
    </dgm:pt>
    <dgm:pt modelId="{AA4A43B7-87F9-4958-AD0C-FB67AFDC4A88}">
      <dgm:prSet/>
      <dgm:spPr/>
      <dgm:t>
        <a:bodyPr/>
        <a:lstStyle/>
        <a:p>
          <a:r>
            <a:rPr lang="en-US" b="1">
              <a:latin typeface="NikoshBAN" panose="02000000000000000000" pitchFamily="2" charset="0"/>
              <a:cs typeface="NikoshBAN" panose="02000000000000000000" pitchFamily="2" charset="0"/>
            </a:rPr>
            <a:t>বন্যার পর কোন কারণে রোগের পাদুর্ভাব বেড়ে যেতে পারে?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7691FB-80BC-42A0-8D8B-8DD74C5303A1}" type="parTrans" cxnId="{8D5E7B2B-D080-4967-A412-8D318589D0B3}">
      <dgm:prSet/>
      <dgm:spPr/>
      <dgm:t>
        <a:bodyPr/>
        <a:lstStyle/>
        <a:p>
          <a:endParaRPr lang="en-US"/>
        </a:p>
      </dgm:t>
    </dgm:pt>
    <dgm:pt modelId="{D000ED4A-9ED2-424F-8F98-C1347D94CB27}" type="sibTrans" cxnId="{8D5E7B2B-D080-4967-A412-8D318589D0B3}">
      <dgm:prSet/>
      <dgm:spPr/>
      <dgm:t>
        <a:bodyPr/>
        <a:lstStyle/>
        <a:p>
          <a:endParaRPr lang="en-US"/>
        </a:p>
      </dgm:t>
    </dgm:pt>
    <dgm:pt modelId="{C8F7C5DA-952C-4E31-ACB5-B24F6D1A1EB0}">
      <dgm:prSet/>
      <dgm:spPr/>
      <dgm:t>
        <a:bodyPr/>
        <a:lstStyle/>
        <a:p>
          <a:r>
            <a:rPr lang="en-US" b="1">
              <a:latin typeface="NikoshBAN" panose="02000000000000000000" pitchFamily="2" charset="0"/>
              <a:cs typeface="NikoshBAN" panose="02000000000000000000" pitchFamily="2" charset="0"/>
            </a:rPr>
            <a:t>বাংলাদেশে কোন সময়ে বন্যার প্রকোপ বেশি থাকে?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1CE89B-D6C7-4D01-99E5-09FC65CB2028}" type="parTrans" cxnId="{1E7911BC-343B-4B3B-81DB-B76AB0DF5F41}">
      <dgm:prSet/>
      <dgm:spPr/>
      <dgm:t>
        <a:bodyPr/>
        <a:lstStyle/>
        <a:p>
          <a:endParaRPr lang="en-US"/>
        </a:p>
      </dgm:t>
    </dgm:pt>
    <dgm:pt modelId="{1FA44FD2-6ABC-459A-B1D6-3E1B023B5FFD}" type="sibTrans" cxnId="{1E7911BC-343B-4B3B-81DB-B76AB0DF5F41}">
      <dgm:prSet/>
      <dgm:spPr/>
      <dgm:t>
        <a:bodyPr/>
        <a:lstStyle/>
        <a:p>
          <a:endParaRPr lang="en-US"/>
        </a:p>
      </dgm:t>
    </dgm:pt>
    <dgm:pt modelId="{49047E6C-1D74-4718-858B-16BA6BBB7201}" type="pres">
      <dgm:prSet presAssocID="{EA3A8C86-8DC1-4EF4-9880-A489B6214A06}" presName="linear" presStyleCnt="0">
        <dgm:presLayoutVars>
          <dgm:animLvl val="lvl"/>
          <dgm:resizeHandles val="exact"/>
        </dgm:presLayoutVars>
      </dgm:prSet>
      <dgm:spPr/>
    </dgm:pt>
    <dgm:pt modelId="{2AD6F4F8-234F-433D-B966-BB43D5B7C0D9}" type="pres">
      <dgm:prSet presAssocID="{B33ED859-CD7C-4C33-BA35-E637ED83F0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60824E-AC30-4BE7-819E-5C39199C8B6E}" type="pres">
      <dgm:prSet presAssocID="{8DB24F6E-86D6-42FE-A223-903D0B6BED0D}" presName="spacer" presStyleCnt="0"/>
      <dgm:spPr/>
    </dgm:pt>
    <dgm:pt modelId="{E62F9F2F-E6BF-4D80-BBC4-5B4BE1979DA2}" type="pres">
      <dgm:prSet presAssocID="{AA4A43B7-87F9-4958-AD0C-FB67AFDC4A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4AAB2A-2F78-4513-A4DA-48AF5A864F28}" type="pres">
      <dgm:prSet presAssocID="{D000ED4A-9ED2-424F-8F98-C1347D94CB27}" presName="spacer" presStyleCnt="0"/>
      <dgm:spPr/>
    </dgm:pt>
    <dgm:pt modelId="{9307CDCD-4BD4-4785-B49E-0A10B7CC6F72}" type="pres">
      <dgm:prSet presAssocID="{C8F7C5DA-952C-4E31-ACB5-B24F6D1A1E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CA947D6-BA66-444A-975E-3D4DE9B732CA}" type="presOf" srcId="{C8F7C5DA-952C-4E31-ACB5-B24F6D1A1EB0}" destId="{9307CDCD-4BD4-4785-B49E-0A10B7CC6F72}" srcOrd="0" destOrd="0" presId="urn:microsoft.com/office/officeart/2005/8/layout/vList2"/>
    <dgm:cxn modelId="{8D5E7B2B-D080-4967-A412-8D318589D0B3}" srcId="{EA3A8C86-8DC1-4EF4-9880-A489B6214A06}" destId="{AA4A43B7-87F9-4958-AD0C-FB67AFDC4A88}" srcOrd="1" destOrd="0" parTransId="{2C7691FB-80BC-42A0-8D8B-8DD74C5303A1}" sibTransId="{D000ED4A-9ED2-424F-8F98-C1347D94CB27}"/>
    <dgm:cxn modelId="{6B3A38BA-6F45-493A-9BB8-09FC65238743}" type="presOf" srcId="{EA3A8C86-8DC1-4EF4-9880-A489B6214A06}" destId="{49047E6C-1D74-4718-858B-16BA6BBB7201}" srcOrd="0" destOrd="0" presId="urn:microsoft.com/office/officeart/2005/8/layout/vList2"/>
    <dgm:cxn modelId="{1E7911BC-343B-4B3B-81DB-B76AB0DF5F41}" srcId="{EA3A8C86-8DC1-4EF4-9880-A489B6214A06}" destId="{C8F7C5DA-952C-4E31-ACB5-B24F6D1A1EB0}" srcOrd="2" destOrd="0" parTransId="{C81CE89B-D6C7-4D01-99E5-09FC65CB2028}" sibTransId="{1FA44FD2-6ABC-459A-B1D6-3E1B023B5FFD}"/>
    <dgm:cxn modelId="{78A7D34D-15FA-4C35-9AAF-55C459D2654E}" srcId="{EA3A8C86-8DC1-4EF4-9880-A489B6214A06}" destId="{B33ED859-CD7C-4C33-BA35-E637ED83F0B3}" srcOrd="0" destOrd="0" parTransId="{5CC60735-EB8B-4DE4-847F-AC129D1F4C18}" sibTransId="{8DB24F6E-86D6-42FE-A223-903D0B6BED0D}"/>
    <dgm:cxn modelId="{412EF149-B5EB-4054-AD8B-EC55A668DB7A}" type="presOf" srcId="{B33ED859-CD7C-4C33-BA35-E637ED83F0B3}" destId="{2AD6F4F8-234F-433D-B966-BB43D5B7C0D9}" srcOrd="0" destOrd="0" presId="urn:microsoft.com/office/officeart/2005/8/layout/vList2"/>
    <dgm:cxn modelId="{0AB818A7-570F-4EEC-BDA5-4808CE8978A0}" type="presOf" srcId="{AA4A43B7-87F9-4958-AD0C-FB67AFDC4A88}" destId="{E62F9F2F-E6BF-4D80-BBC4-5B4BE1979DA2}" srcOrd="0" destOrd="0" presId="urn:microsoft.com/office/officeart/2005/8/layout/vList2"/>
    <dgm:cxn modelId="{9D2C9516-2857-4513-8BFA-65E2E269A134}" type="presParOf" srcId="{49047E6C-1D74-4718-858B-16BA6BBB7201}" destId="{2AD6F4F8-234F-433D-B966-BB43D5B7C0D9}" srcOrd="0" destOrd="0" presId="urn:microsoft.com/office/officeart/2005/8/layout/vList2"/>
    <dgm:cxn modelId="{832A1A6B-3FC0-4020-9CC2-EC015DBBBB39}" type="presParOf" srcId="{49047E6C-1D74-4718-858B-16BA6BBB7201}" destId="{6C60824E-AC30-4BE7-819E-5C39199C8B6E}" srcOrd="1" destOrd="0" presId="urn:microsoft.com/office/officeart/2005/8/layout/vList2"/>
    <dgm:cxn modelId="{D635E91E-7AD4-4B8D-B266-8F46A9F89E9E}" type="presParOf" srcId="{49047E6C-1D74-4718-858B-16BA6BBB7201}" destId="{E62F9F2F-E6BF-4D80-BBC4-5B4BE1979DA2}" srcOrd="2" destOrd="0" presId="urn:microsoft.com/office/officeart/2005/8/layout/vList2"/>
    <dgm:cxn modelId="{8D93E0CA-5F06-4891-B0E3-CD5531D76CD1}" type="presParOf" srcId="{49047E6C-1D74-4718-858B-16BA6BBB7201}" destId="{BC4AAB2A-2F78-4513-A4DA-48AF5A864F28}" srcOrd="3" destOrd="0" presId="urn:microsoft.com/office/officeart/2005/8/layout/vList2"/>
    <dgm:cxn modelId="{7609DA59-53BD-46F3-850C-F8A99C0F2AA5}" type="presParOf" srcId="{49047E6C-1D74-4718-858B-16BA6BBB7201}" destId="{9307CDCD-4BD4-4785-B49E-0A10B7CC6F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57E45-D3A9-464A-BF73-C4B141038AD5}">
      <dsp:nvSpPr>
        <dsp:cNvPr id="0" name=""/>
        <dsp:cNvSpPr/>
      </dsp:nvSpPr>
      <dsp:spPr>
        <a:xfrm>
          <a:off x="4870251" y="2281796"/>
          <a:ext cx="1626192" cy="1626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বন্যার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8401" y="2519946"/>
        <a:ext cx="1149892" cy="1149892"/>
      </dsp:txXfrm>
    </dsp:sp>
    <dsp:sp modelId="{6330B000-A51C-4FB0-B318-2C75B55D77DB}">
      <dsp:nvSpPr>
        <dsp:cNvPr id="0" name=""/>
        <dsp:cNvSpPr/>
      </dsp:nvSpPr>
      <dsp:spPr>
        <a:xfrm rot="16200000">
          <a:off x="5510707" y="1689379"/>
          <a:ext cx="345280" cy="55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2499" y="1851752"/>
        <a:ext cx="241696" cy="331743"/>
      </dsp:txXfrm>
    </dsp:sp>
    <dsp:sp modelId="{61C4D8EC-FF3D-41D8-B809-1457506A4C58}">
      <dsp:nvSpPr>
        <dsp:cNvPr id="0" name=""/>
        <dsp:cNvSpPr/>
      </dsp:nvSpPr>
      <dsp:spPr>
        <a:xfrm>
          <a:off x="4870251" y="4131"/>
          <a:ext cx="1626192" cy="1626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জানমালের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ক্ষতি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8401" y="242281"/>
        <a:ext cx="1149892" cy="1149892"/>
      </dsp:txXfrm>
    </dsp:sp>
    <dsp:sp modelId="{C4C13E24-E7B6-4D41-A306-37A28D07941B}">
      <dsp:nvSpPr>
        <dsp:cNvPr id="0" name=""/>
        <dsp:cNvSpPr/>
      </dsp:nvSpPr>
      <dsp:spPr>
        <a:xfrm rot="19800000">
          <a:off x="6488502" y="2253909"/>
          <a:ext cx="345280" cy="55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5441" y="2390386"/>
        <a:ext cx="241696" cy="331743"/>
      </dsp:txXfrm>
    </dsp:sp>
    <dsp:sp modelId="{0B5B2AB1-3570-4915-AFCF-DB4A3834A7D0}">
      <dsp:nvSpPr>
        <dsp:cNvPr id="0" name=""/>
        <dsp:cNvSpPr/>
      </dsp:nvSpPr>
      <dsp:spPr>
        <a:xfrm>
          <a:off x="6842767" y="1142963"/>
          <a:ext cx="1626192" cy="1626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খাবার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সংকট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80917" y="1381113"/>
        <a:ext cx="1149892" cy="1149892"/>
      </dsp:txXfrm>
    </dsp:sp>
    <dsp:sp modelId="{C19CBBDC-5DB5-40F3-80C5-96E828D3C91D}">
      <dsp:nvSpPr>
        <dsp:cNvPr id="0" name=""/>
        <dsp:cNvSpPr/>
      </dsp:nvSpPr>
      <dsp:spPr>
        <a:xfrm rot="1800000">
          <a:off x="6488502" y="3382970"/>
          <a:ext cx="345280" cy="55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5441" y="3467655"/>
        <a:ext cx="241696" cy="331743"/>
      </dsp:txXfrm>
    </dsp:sp>
    <dsp:sp modelId="{9B132415-0879-4EA8-BA79-69FD513E8BD2}">
      <dsp:nvSpPr>
        <dsp:cNvPr id="0" name=""/>
        <dsp:cNvSpPr/>
      </dsp:nvSpPr>
      <dsp:spPr>
        <a:xfrm>
          <a:off x="6842767" y="3420628"/>
          <a:ext cx="1626192" cy="1626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বিশুদ্ধ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সংকট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80917" y="3658778"/>
        <a:ext cx="1149892" cy="1149892"/>
      </dsp:txXfrm>
    </dsp:sp>
    <dsp:sp modelId="{EBDA7DF6-EBAA-42ED-8715-E503A3DD5B49}">
      <dsp:nvSpPr>
        <dsp:cNvPr id="0" name=""/>
        <dsp:cNvSpPr/>
      </dsp:nvSpPr>
      <dsp:spPr>
        <a:xfrm rot="5400000">
          <a:off x="5510707" y="3947500"/>
          <a:ext cx="345280" cy="55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2499" y="4006289"/>
        <a:ext cx="241696" cy="331743"/>
      </dsp:txXfrm>
    </dsp:sp>
    <dsp:sp modelId="{D11F710F-5622-46A1-AF3D-082D4927411D}">
      <dsp:nvSpPr>
        <dsp:cNvPr id="0" name=""/>
        <dsp:cNvSpPr/>
      </dsp:nvSpPr>
      <dsp:spPr>
        <a:xfrm>
          <a:off x="4870251" y="4559461"/>
          <a:ext cx="1626192" cy="1626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ফসলের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ক্ষতি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8401" y="4797611"/>
        <a:ext cx="1149892" cy="1149892"/>
      </dsp:txXfrm>
    </dsp:sp>
    <dsp:sp modelId="{8B9A5C36-45FF-4C1B-A4BB-4FA961217F54}">
      <dsp:nvSpPr>
        <dsp:cNvPr id="0" name=""/>
        <dsp:cNvSpPr/>
      </dsp:nvSpPr>
      <dsp:spPr>
        <a:xfrm rot="9000000">
          <a:off x="4532912" y="3382970"/>
          <a:ext cx="345280" cy="55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29557" y="3467655"/>
        <a:ext cx="241696" cy="331743"/>
      </dsp:txXfrm>
    </dsp:sp>
    <dsp:sp modelId="{02122BFC-524F-4D09-8DE6-749F37DBF3A6}">
      <dsp:nvSpPr>
        <dsp:cNvPr id="0" name=""/>
        <dsp:cNvSpPr/>
      </dsp:nvSpPr>
      <dsp:spPr>
        <a:xfrm>
          <a:off x="2897735" y="3420628"/>
          <a:ext cx="1626192" cy="1626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রাস্তাঘাটের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ক্ষতি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5885" y="3658778"/>
        <a:ext cx="1149892" cy="1149892"/>
      </dsp:txXfrm>
    </dsp:sp>
    <dsp:sp modelId="{60C34C54-C18E-4768-A38C-5E8B6E7C0B28}">
      <dsp:nvSpPr>
        <dsp:cNvPr id="0" name=""/>
        <dsp:cNvSpPr/>
      </dsp:nvSpPr>
      <dsp:spPr>
        <a:xfrm rot="12600000">
          <a:off x="4532912" y="2253909"/>
          <a:ext cx="345280" cy="55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29557" y="2390386"/>
        <a:ext cx="241696" cy="331743"/>
      </dsp:txXfrm>
    </dsp:sp>
    <dsp:sp modelId="{3C76C6E6-BBA3-467D-8594-8FD45429649A}">
      <dsp:nvSpPr>
        <dsp:cNvPr id="0" name=""/>
        <dsp:cNvSpPr/>
      </dsp:nvSpPr>
      <dsp:spPr>
        <a:xfrm>
          <a:off x="2897735" y="1142963"/>
          <a:ext cx="1626192" cy="1626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বাড়িঘরের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ক্ষতি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5885" y="1381113"/>
        <a:ext cx="1149892" cy="1149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0AF69-C1C5-4299-A31B-03BE6AB64E1A}">
      <dsp:nvSpPr>
        <dsp:cNvPr id="0" name=""/>
        <dsp:cNvSpPr/>
      </dsp:nvSpPr>
      <dsp:spPr>
        <a:xfrm>
          <a:off x="3262669" y="2107281"/>
          <a:ext cx="1602661" cy="16026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বন্যার</a:t>
          </a: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7373" y="2341985"/>
        <a:ext cx="1133253" cy="1133253"/>
      </dsp:txXfrm>
    </dsp:sp>
    <dsp:sp modelId="{B402E02C-FEBE-4AEF-B787-0114FBD085AA}">
      <dsp:nvSpPr>
        <dsp:cNvPr id="0" name=""/>
        <dsp:cNvSpPr/>
      </dsp:nvSpPr>
      <dsp:spPr>
        <a:xfrm rot="16200000">
          <a:off x="3821891" y="1847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1894" y="1853067"/>
        <a:ext cx="24210" cy="24210"/>
      </dsp:txXfrm>
    </dsp:sp>
    <dsp:sp modelId="{B9EF9056-E52B-44EC-A877-75101329DE87}">
      <dsp:nvSpPr>
        <dsp:cNvPr id="0" name=""/>
        <dsp:cNvSpPr/>
      </dsp:nvSpPr>
      <dsp:spPr>
        <a:xfrm>
          <a:off x="3262669" y="20402"/>
          <a:ext cx="1602661" cy="16026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অতিবৃষ্টি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7373" y="255106"/>
        <a:ext cx="1133253" cy="1133253"/>
      </dsp:txXfrm>
    </dsp:sp>
    <dsp:sp modelId="{81BFF076-1D51-4FA1-907B-34B8A749B5AB}">
      <dsp:nvSpPr>
        <dsp:cNvPr id="0" name=""/>
        <dsp:cNvSpPr/>
      </dsp:nvSpPr>
      <dsp:spPr>
        <a:xfrm rot="20520000">
          <a:off x="4814261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4264" y="2574066"/>
        <a:ext cx="24210" cy="24210"/>
      </dsp:txXfrm>
    </dsp:sp>
    <dsp:sp modelId="{43653A1A-1A88-4250-8F81-20B446342065}">
      <dsp:nvSpPr>
        <dsp:cNvPr id="0" name=""/>
        <dsp:cNvSpPr/>
      </dsp:nvSpPr>
      <dsp:spPr>
        <a:xfrm>
          <a:off x="5247409" y="1462400"/>
          <a:ext cx="1602661" cy="16026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নদীর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তলদেশে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পলি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জমা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2113" y="1697104"/>
        <a:ext cx="1133253" cy="1133253"/>
      </dsp:txXfrm>
    </dsp:sp>
    <dsp:sp modelId="{E2E6B7AF-200A-4028-9858-8D9C92F15677}">
      <dsp:nvSpPr>
        <dsp:cNvPr id="0" name=""/>
        <dsp:cNvSpPr/>
      </dsp:nvSpPr>
      <dsp:spPr>
        <a:xfrm rot="3240000">
          <a:off x="4435209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5213" y="3740667"/>
        <a:ext cx="24210" cy="24210"/>
      </dsp:txXfrm>
    </dsp:sp>
    <dsp:sp modelId="{B20DF2E2-02DE-4895-A0EE-0811A0880D5C}">
      <dsp:nvSpPr>
        <dsp:cNvPr id="0" name=""/>
        <dsp:cNvSpPr/>
      </dsp:nvSpPr>
      <dsp:spPr>
        <a:xfrm>
          <a:off x="4489306" y="3795603"/>
          <a:ext cx="1602661" cy="16026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নদীর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গতিপথে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বাধা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4010" y="4030307"/>
        <a:ext cx="1133253" cy="1133253"/>
      </dsp:txXfrm>
    </dsp:sp>
    <dsp:sp modelId="{F11A8567-999C-4B31-AF3F-931E3721F9B0}">
      <dsp:nvSpPr>
        <dsp:cNvPr id="0" name=""/>
        <dsp:cNvSpPr/>
      </dsp:nvSpPr>
      <dsp:spPr>
        <a:xfrm rot="7560000">
          <a:off x="3208572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438575" y="3740667"/>
        <a:ext cx="24210" cy="24210"/>
      </dsp:txXfrm>
    </dsp:sp>
    <dsp:sp modelId="{0B724B19-D29C-4861-8BD0-C8BD6C397496}">
      <dsp:nvSpPr>
        <dsp:cNvPr id="0" name=""/>
        <dsp:cNvSpPr/>
      </dsp:nvSpPr>
      <dsp:spPr>
        <a:xfrm>
          <a:off x="2036031" y="3795603"/>
          <a:ext cx="1602661" cy="16026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উত্তরের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বরফ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গলা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70735" y="4030307"/>
        <a:ext cx="1133253" cy="1133253"/>
      </dsp:txXfrm>
    </dsp:sp>
    <dsp:sp modelId="{750BE5A4-8B21-4BFB-B6FE-4BB562C8CEA0}">
      <dsp:nvSpPr>
        <dsp:cNvPr id="0" name=""/>
        <dsp:cNvSpPr/>
      </dsp:nvSpPr>
      <dsp:spPr>
        <a:xfrm rot="11880000">
          <a:off x="2829520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59524" y="2574066"/>
        <a:ext cx="24210" cy="24210"/>
      </dsp:txXfrm>
    </dsp:sp>
    <dsp:sp modelId="{AB903A35-3B48-4C3B-ADE6-B8A7A6C572CA}">
      <dsp:nvSpPr>
        <dsp:cNvPr id="0" name=""/>
        <dsp:cNvSpPr/>
      </dsp:nvSpPr>
      <dsp:spPr>
        <a:xfrm>
          <a:off x="1277928" y="1462400"/>
          <a:ext cx="1602661" cy="16026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ভরাট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2632" y="1697104"/>
        <a:ext cx="1133253" cy="1133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6F4F8-234F-433D-B966-BB43D5B7C0D9}">
      <dsp:nvSpPr>
        <dsp:cNvPr id="0" name=""/>
        <dsp:cNvSpPr/>
      </dsp:nvSpPr>
      <dsp:spPr>
        <a:xfrm>
          <a:off x="0" y="293467"/>
          <a:ext cx="5457824" cy="15830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>
              <a:latin typeface="NikoshBAN" panose="02000000000000000000" pitchFamily="2" charset="0"/>
              <a:cs typeface="NikoshBAN" panose="02000000000000000000" pitchFamily="2" charset="0"/>
            </a:rPr>
            <a:t>বন্যা প্রতিরোধের দুইটি উপায় লেখ।</a:t>
          </a:r>
          <a:endParaRPr lang="en-US" sz="4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276" y="370743"/>
        <a:ext cx="5303272" cy="1428457"/>
      </dsp:txXfrm>
    </dsp:sp>
    <dsp:sp modelId="{E62F9F2F-E6BF-4D80-BBC4-5B4BE1979DA2}">
      <dsp:nvSpPr>
        <dsp:cNvPr id="0" name=""/>
        <dsp:cNvSpPr/>
      </dsp:nvSpPr>
      <dsp:spPr>
        <a:xfrm>
          <a:off x="0" y="1994557"/>
          <a:ext cx="5457824" cy="158300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>
              <a:latin typeface="NikoshBAN" panose="02000000000000000000" pitchFamily="2" charset="0"/>
              <a:cs typeface="NikoshBAN" panose="02000000000000000000" pitchFamily="2" charset="0"/>
            </a:rPr>
            <a:t>বন্যার পর কোন কারণে রোগের পাদুর্ভাব বেড়ে যেতে পারে?</a:t>
          </a:r>
          <a:endParaRPr lang="en-US" sz="4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276" y="2071833"/>
        <a:ext cx="5303272" cy="1428457"/>
      </dsp:txXfrm>
    </dsp:sp>
    <dsp:sp modelId="{9307CDCD-4BD4-4785-B49E-0A10B7CC6F72}">
      <dsp:nvSpPr>
        <dsp:cNvPr id="0" name=""/>
        <dsp:cNvSpPr/>
      </dsp:nvSpPr>
      <dsp:spPr>
        <a:xfrm>
          <a:off x="0" y="3695647"/>
          <a:ext cx="5457824" cy="158300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>
              <a:latin typeface="NikoshBAN" panose="02000000000000000000" pitchFamily="2" charset="0"/>
              <a:cs typeface="NikoshBAN" panose="02000000000000000000" pitchFamily="2" charset="0"/>
            </a:rPr>
            <a:t>বাংলাদেশে কোন সময়ে বন্যার প্রকোপ বেশি থাকে?</a:t>
          </a:r>
          <a:endParaRPr lang="en-US" sz="4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276" y="3772923"/>
        <a:ext cx="5303272" cy="1428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3C9D7-363E-4ED9-B495-8062FF1CB0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E409C-33E4-40DB-BB54-548EE3B9B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7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E409C-33E4-40DB-BB54-548EE3B9BC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E409C-33E4-40DB-BB54-548EE3B9BC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0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7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9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7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679-3BDF-4AE5-A14A-8A7904CBA6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Sweetsorror_robi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43.png"/><Relationship Id="rId9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6255" y="341082"/>
            <a:ext cx="873603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15659" y="514029"/>
            <a:ext cx="7737231" cy="506437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15659" y="509284"/>
            <a:ext cx="7737231" cy="3433857"/>
            <a:chOff x="2545443" y="1953085"/>
            <a:chExt cx="7737231" cy="3433857"/>
          </a:xfrm>
        </p:grpSpPr>
        <p:sp>
          <p:nvSpPr>
            <p:cNvPr id="8" name="Rounded Rectangle 7"/>
            <p:cNvSpPr/>
            <p:nvPr/>
          </p:nvSpPr>
          <p:spPr>
            <a:xfrm>
              <a:off x="2545443" y="1953085"/>
              <a:ext cx="7737231" cy="506437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49200" y="2459522"/>
              <a:ext cx="7329715" cy="2927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E17A07D-D5D1-4594-9057-ABA57503D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66" y="3943141"/>
            <a:ext cx="5667981" cy="24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013 0.36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53400" y="0"/>
            <a:ext cx="3398518" cy="109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60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</a:t>
            </a:r>
            <a:endParaRPr lang="en-US" sz="60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2A361-285E-48FB-920F-97F5E0EA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4629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effectLst/>
        </p:spPr>
      </p:pic>
      <p:sp>
        <p:nvSpPr>
          <p:cNvPr id="47" name="TextBox 46"/>
          <p:cNvSpPr txBox="1"/>
          <p:nvPr/>
        </p:nvSpPr>
        <p:spPr>
          <a:xfrm>
            <a:off x="7552944" y="1792635"/>
            <a:ext cx="41968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জীবজন্তুর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764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130" y="328693"/>
            <a:ext cx="5019074" cy="933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72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</a:t>
            </a:r>
            <a:endParaRPr lang="en-US" sz="72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04" y="3661982"/>
            <a:ext cx="5019074" cy="933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পানিতে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ফসলের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ক্ষতি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5" y="0"/>
            <a:ext cx="7308975" cy="3370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5" y="3370345"/>
            <a:ext cx="7308975" cy="34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8" y="0"/>
            <a:ext cx="6096000" cy="6858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6001" cy="68580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78026" y="-52532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7200" b="1" u="sng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</a:t>
            </a:r>
            <a:endParaRPr lang="en-US" sz="7200" b="1" u="sng" dirty="0">
              <a:solidFill>
                <a:srgbClr val="080808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3105" y="2729874"/>
            <a:ext cx="3805789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বাড়ি-ঘরের</a:t>
            </a:r>
            <a:r>
              <a:rPr lang="en-US" sz="54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ক্ষতি</a:t>
            </a:r>
            <a:r>
              <a:rPr lang="en-US" sz="54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176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097" y="240399"/>
            <a:ext cx="5019074" cy="10631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72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</a:t>
            </a:r>
            <a:endParaRPr lang="en-US" sz="72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353" y="3099198"/>
            <a:ext cx="5019074" cy="10631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রাস্তা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ঘাটের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ক্ষতি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8" y="26204"/>
            <a:ext cx="7240172" cy="3462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9" y="3488550"/>
            <a:ext cx="7240172" cy="336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130" y="254467"/>
            <a:ext cx="5019074" cy="1035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72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</a:t>
            </a:r>
            <a:endParaRPr lang="en-US" sz="72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782" y="3426077"/>
            <a:ext cx="3502927" cy="1035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কারণে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বিশুদ্ধ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পানির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অভাবে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নানা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রোগ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ছড়ায়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/>
          <a:stretch/>
        </p:blipFill>
        <p:spPr>
          <a:xfrm>
            <a:off x="4893073" y="0"/>
            <a:ext cx="7298927" cy="3516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73" y="3516923"/>
            <a:ext cx="7298927" cy="33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292" r="2" b="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 b="2063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8343" y="299895"/>
            <a:ext cx="4820134" cy="10084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7200" b="1" u="sng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</a:t>
            </a:r>
            <a:endParaRPr lang="en-US" sz="7200" b="1" u="sng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8343" y="1973951"/>
            <a:ext cx="4820134" cy="10084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সময়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মাটিতে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পলি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জমা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মাটির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উর্বরতা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বাড়াতে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সহায়তা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83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8817766"/>
              </p:ext>
            </p:extLst>
          </p:nvPr>
        </p:nvGraphicFramePr>
        <p:xfrm>
          <a:off x="379827" y="253218"/>
          <a:ext cx="11366695" cy="618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5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C57E45-D3A9-464A-BF73-C4B14103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2C57E45-D3A9-464A-BF73-C4B141038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30B000-A51C-4FB0-B318-2C75B55D7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6330B000-A51C-4FB0-B318-2C75B55D7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C4D8EC-FF3D-41D8-B809-1457506A4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61C4D8EC-FF3D-41D8-B809-1457506A4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13E24-E7B6-4D41-A306-37A28D079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C4C13E24-E7B6-4D41-A306-37A28D079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B2AB1-3570-4915-AFCF-DB4A3834A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5B2AB1-3570-4915-AFCF-DB4A3834A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9CBBDC-5DB5-40F3-80C5-96E828D3C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19CBBDC-5DB5-40F3-80C5-96E828D3C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32415-0879-4EA8-BA79-69FD513E8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9B132415-0879-4EA8-BA79-69FD513E8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DA7DF6-EBAA-42ED-8715-E503A3DD5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EBDA7DF6-EBAA-42ED-8715-E503A3DD5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1F710F-5622-46A1-AF3D-082D49274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11F710F-5622-46A1-AF3D-082D49274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A5C36-45FF-4C1B-A4BB-4FA961217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B9A5C36-45FF-4C1B-A4BB-4FA961217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122BFC-524F-4D09-8DE6-749F37DBF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02122BFC-524F-4D09-8DE6-749F37DBF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C34C54-C18E-4768-A38C-5E8B6E7C0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60C34C54-C18E-4768-A38C-5E8B6E7C0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76C6E6-BBA3-467D-8594-8FD454296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C76C6E6-BBA3-467D-8594-8FD454296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4760" y="2865858"/>
            <a:ext cx="7582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5128" y="-95250"/>
            <a:ext cx="467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369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79" y="0"/>
            <a:ext cx="9125243" cy="68362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50473"/>
            <a:ext cx="520536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বাংলাদেশের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ভৌগলিক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অবস্থান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প্রাকৃতিক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কারণে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264" y="625683"/>
            <a:ext cx="520536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তোমরা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জানো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কেন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762" y="-209312"/>
            <a:ext cx="4048312" cy="113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72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কারন</a:t>
            </a:r>
            <a:endParaRPr lang="en-US" sz="72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81924"/>
            <a:ext cx="5019074" cy="113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অতিরিক্ত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বৃষ্টিপাত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5" y="0"/>
            <a:ext cx="7287036" cy="3493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5" y="3528130"/>
            <a:ext cx="7287036" cy="33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008098" y="844062"/>
            <a:ext cx="2447779" cy="801858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9796" y="844062"/>
            <a:ext cx="330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49" y="3828652"/>
            <a:ext cx="4783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Sweetsorror_robi@yahoo.com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9" y="2323294"/>
            <a:ext cx="1743075" cy="4534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5877" y="3713484"/>
            <a:ext cx="391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107" y="1205042"/>
            <a:ext cx="1896868" cy="2402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7" y="1205042"/>
            <a:ext cx="2270526" cy="2508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Frame 10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365500" y="153634"/>
            <a:ext cx="1402717" cy="7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169" y="3498941"/>
            <a:ext cx="4649856" cy="933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পলি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জমে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নদীর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তলদেশ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ভরাট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যাওয়ার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কারনে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নদীগুলোর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ধারন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ক্ষমতা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হ্রাস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5" y="44730"/>
            <a:ext cx="7309966" cy="33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5" y="3518319"/>
            <a:ext cx="7308975" cy="33396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0762" y="-209312"/>
            <a:ext cx="4048312" cy="113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72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কারন</a:t>
            </a:r>
            <a:endParaRPr lang="en-US" sz="72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49" y="-15626"/>
            <a:ext cx="5517491" cy="3933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8" y="1205673"/>
            <a:ext cx="5272379" cy="565232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1" name="Freeform: Shape 20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46219" y="3590620"/>
            <a:ext cx="5416016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ফলে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বর্ষা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মৌসুমে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প্রবাহ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বৃদ্ধি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পেলে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দেখা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দেয়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0762" y="-209312"/>
            <a:ext cx="4048312" cy="113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72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কারন</a:t>
            </a:r>
            <a:endParaRPr lang="en-US" sz="72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265799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40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0AF69-C1C5-4299-A31B-03BE6AB64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0A0AF69-C1C5-4299-A31B-03BE6AB64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02E02C-FEBE-4AEF-B787-0114FBD08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402E02C-FEBE-4AEF-B787-0114FBD08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EF9056-E52B-44EC-A877-75101329D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9EF9056-E52B-44EC-A877-75101329D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FF076-1D51-4FA1-907B-34B8A749B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1BFF076-1D51-4FA1-907B-34B8A749B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653A1A-1A88-4250-8F81-20B446342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3653A1A-1A88-4250-8F81-20B446342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E6B7AF-200A-4028-9858-8D9C92F15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2E6B7AF-200A-4028-9858-8D9C92F15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0DF2E2-02DE-4895-A0EE-0811A0880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B20DF2E2-02DE-4895-A0EE-0811A0880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1A8567-999C-4B31-AF3F-931E3721F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11A8567-999C-4B31-AF3F-931E3721F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724B19-D29C-4861-8BD0-C8BD6C39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B724B19-D29C-4861-8BD0-C8BD6C397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0BE5A4-8B21-4BFB-B6FE-4BB562C8C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750BE5A4-8B21-4BFB-B6FE-4BB562C8C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903A35-3B48-4C3B-ADE6-B8A7A6C5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AB903A35-3B48-4C3B-ADE6-B8A7A6C57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" y="155944"/>
            <a:ext cx="11994508" cy="64546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3964" y="2413785"/>
            <a:ext cx="6780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6878" y="155944"/>
            <a:ext cx="467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465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81082" y="1434663"/>
            <a:ext cx="557784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</a:t>
            </a:r>
            <a:r>
              <a:rPr lang="en-US" sz="7200" b="1" u="sng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7200" b="1" u="sng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3454" y="647122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7106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5319" y="520513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মোকাবিলায়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81082" y="1434663"/>
            <a:ext cx="557784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</a:t>
            </a:r>
            <a:r>
              <a:rPr lang="en-US" sz="7200" b="1" u="sng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7200" b="1" u="sng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65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8287" y="3510378"/>
            <a:ext cx="6228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" y="133367"/>
            <a:ext cx="4583487" cy="3324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0"/>
            <a:ext cx="7486650" cy="3319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8357" y="133367"/>
            <a:ext cx="557784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</a:t>
            </a:r>
            <a:r>
              <a:rPr lang="en-US" sz="7200" b="1" u="sng" dirty="0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7200" b="1" u="sng" dirty="0">
              <a:solidFill>
                <a:srgbClr val="FFFF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3" y="3591022"/>
            <a:ext cx="4250362" cy="24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970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7091" y="976854"/>
            <a:ext cx="4800261" cy="164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কাছে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খাল-নদীতে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চিহ্ন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দিয়ে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বাঁশ-লাঠি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পুঁতে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রাখব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যাতে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বুঝতে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পারি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কতটুকু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বাড়ল</a:t>
            </a:r>
            <a:r>
              <a:rPr lang="en-US" sz="60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87966" y="2048952"/>
            <a:ext cx="557784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solidFill>
                  <a:srgbClr val="C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</a:t>
            </a:r>
            <a:r>
              <a:rPr lang="en-US" sz="7200" b="1" u="sng" dirty="0">
                <a:solidFill>
                  <a:srgbClr val="C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solidFill>
                  <a:srgbClr val="C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7200" b="1" u="sng" dirty="0">
              <a:solidFill>
                <a:srgbClr val="C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14566" y="3330878"/>
            <a:ext cx="4721921" cy="128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আগে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শুকনো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খাবার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বিশুদ্ধ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ঔষধ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জমিয়ে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রাখব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60" y="0"/>
            <a:ext cx="4956826" cy="34564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595669" y="-202424"/>
            <a:ext cx="557784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</a:t>
            </a:r>
            <a:r>
              <a:rPr lang="en-US" sz="72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72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3486" y1="4255" x2="98165" y2="24468"/>
                        <a14:foregroundMark x1="89908" y1="31383" x2="99541" y2="98404"/>
                        <a14:foregroundMark x1="16972" y1="60106" x2="50000" y2="99468"/>
                        <a14:foregroundMark x1="6422" y1="5851" x2="11009" y2="5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6" y="0"/>
            <a:ext cx="4311759" cy="3456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0792" y1="10811" x2="95050" y2="18018"/>
                        <a14:foregroundMark x1="74257" y1="27027" x2="85644" y2="27027"/>
                        <a14:foregroundMark x1="84158" y1="95495" x2="82673" y2="99099"/>
                        <a14:foregroundMark x1="6436" y1="79279" x2="2475" y2="99099"/>
                        <a14:backgroundMark x1="98020" y1="55856" x2="93069" y2="97297"/>
                        <a14:backgroundMark x1="9901" y1="6306" x2="1485" y2="66667"/>
                        <a14:backgroundMark x1="3465" y1="81982" x2="0" y2="8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25" y="3456431"/>
            <a:ext cx="4502776" cy="3368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6066" y1="3937" x2="99052" y2="12598"/>
                        <a14:foregroundMark x1="72038" y1="3937" x2="99052" y2="3937"/>
                        <a14:foregroundMark x1="26066" y1="11024" x2="19905" y2="63780"/>
                        <a14:foregroundMark x1="19431" y1="3150" x2="18957" y2="52756"/>
                        <a14:foregroundMark x1="14692" y1="70079" x2="7109" y2="99213"/>
                        <a14:foregroundMark x1="18483" y1="85827" x2="77251" y2="96850"/>
                        <a14:foregroundMark x1="88626" y1="96850" x2="99052" y2="95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03" y="3456431"/>
            <a:ext cx="4484244" cy="34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806"/>
          <a:stretch/>
        </p:blipFill>
        <p:spPr>
          <a:xfrm>
            <a:off x="3208505" y="43727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r="25541" b="2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6" name="TextBox 15"/>
          <p:cNvSpPr txBox="1"/>
          <p:nvPr/>
        </p:nvSpPr>
        <p:spPr>
          <a:xfrm>
            <a:off x="424462" y="3607471"/>
            <a:ext cx="6593348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পড়ার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বই-খাতা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ঘরের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গুরুত্বপূর্ণ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সামগ্রী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প্লাস্টিক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ব্যাগে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ভরে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গুছিয়ে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রাখব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7551" y="-817099"/>
            <a:ext cx="557784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</a:t>
            </a:r>
            <a:r>
              <a:rPr lang="en-US" sz="72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72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08D73-0AF1-4AAD-B680-F5164D8B1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7"/>
            <a:ext cx="12232477" cy="68566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174271" y="0"/>
            <a:ext cx="9269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-3" b="3723"/>
          <a:stretch/>
        </p:blipFill>
        <p:spPr>
          <a:xfrm flipH="1">
            <a:off x="-3463685" y="0"/>
            <a:ext cx="329223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4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-10728"/>
            <a:ext cx="7515319" cy="68687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46" y="2438989"/>
            <a:ext cx="7020099" cy="1287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মনে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সাহস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রাখব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ধৈর্যের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সাথে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দুর্যোগ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করব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6942" y="-754366"/>
            <a:ext cx="557784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</a:t>
            </a:r>
            <a:r>
              <a:rPr lang="en-US" sz="72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72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0263" y="2093223"/>
            <a:ext cx="5608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মোকাবিলায়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প্রস্তুতিস্বরূপ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10" y="342900"/>
            <a:ext cx="5157390" cy="55359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12478" y="0"/>
            <a:ext cx="467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003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3111" y="2700997"/>
            <a:ext cx="5138808" cy="110982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পাঠ্য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৬০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endParaRPr lang="en-US" sz="6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627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396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8091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4237" y="2531534"/>
            <a:ext cx="4804064" cy="1794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অল্প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কথায়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দাও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DCA7B02-EB1E-4109-BC36-EDA2E8C64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276786"/>
              </p:ext>
            </p:extLst>
          </p:nvPr>
        </p:nvGraphicFramePr>
        <p:xfrm>
          <a:off x="6091238" y="642938"/>
          <a:ext cx="545782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351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054" y="775274"/>
            <a:ext cx="9842695" cy="5762685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8541" y="0"/>
            <a:ext cx="686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49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19" y="866378"/>
            <a:ext cx="7736381" cy="484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326183" y="2124130"/>
            <a:ext cx="5174285" cy="2328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-3" b="3723"/>
          <a:stretch/>
        </p:blipFill>
        <p:spPr>
          <a:xfrm>
            <a:off x="0" y="0"/>
            <a:ext cx="122186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0979" y="144686"/>
            <a:ext cx="6836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72" b="1"/>
          <a:stretch/>
        </p:blipFill>
        <p:spPr>
          <a:xfrm flipH="1">
            <a:off x="4774786" y="-3031855"/>
            <a:ext cx="3348567" cy="3104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578"/>
          <a:stretch/>
        </p:blipFill>
        <p:spPr>
          <a:xfrm flipH="1">
            <a:off x="12218607" y="-3031855"/>
            <a:ext cx="3533314" cy="359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450" r="6820" b="1"/>
          <a:stretch/>
        </p:blipFill>
        <p:spPr>
          <a:xfrm flipH="1">
            <a:off x="-3389627" y="-81659"/>
            <a:ext cx="1861396" cy="1468352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3090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2" b="1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78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450" r="6820" b="1"/>
          <a:stretch/>
        </p:blipFill>
        <p:spPr>
          <a:xfrm>
            <a:off x="643468" y="0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309" y="3920044"/>
            <a:ext cx="5247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791" y="3040030"/>
            <a:ext cx="11045742" cy="1007316"/>
          </a:xfrm>
          <a:prstGeom prst="roundRect">
            <a:avLst>
              <a:gd name="adj" fmla="val 3281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09654" y="3180475"/>
            <a:ext cx="5922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2220" y="3165992"/>
            <a:ext cx="11080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4541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27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85041" y="824224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rgbClr val="080808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53618" y="2575781"/>
            <a:ext cx="7019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724CE-D633-43A0-8DC9-4798857F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54687" y="367055"/>
            <a:ext cx="2448100" cy="12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4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57350" y="340424"/>
            <a:ext cx="4456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6091" y="340424"/>
            <a:ext cx="445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প্রকোপ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09" y="285478"/>
            <a:ext cx="445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প্রকোপ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724CE-D633-43A0-8DC9-4798857F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29" y="1063731"/>
            <a:ext cx="7271175" cy="5250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368EF-75B9-455C-9DFC-BB7E9DF60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68026" y="103244"/>
            <a:ext cx="2838433" cy="19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18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71100" y="360786"/>
            <a:ext cx="445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১৯৮৭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368EF-75B9-455C-9DFC-BB7E9DF60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77" y="1071562"/>
            <a:ext cx="7249484" cy="51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35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097" y="-9684"/>
            <a:ext cx="5019074" cy="12707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বন্যার</a:t>
            </a:r>
            <a:r>
              <a:rPr lang="en-US" sz="72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</a:t>
            </a:r>
            <a:endParaRPr lang="en-US" sz="72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58" y="3429000"/>
            <a:ext cx="51484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F9E6B3-C7F5-4D41-8EA9-181088C3A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20" y="20609"/>
            <a:ext cx="7356384" cy="3361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E56C8-8E7F-44F9-9377-9156EDBA0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88" y="3352386"/>
            <a:ext cx="7312735" cy="3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450</Words>
  <Application>Microsoft Office PowerPoint</Application>
  <PresentationFormat>Widescreen</PresentationFormat>
  <Paragraphs>87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Avenir Next LT Pro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101</cp:revision>
  <dcterms:created xsi:type="dcterms:W3CDTF">2020-08-18T12:35:28Z</dcterms:created>
  <dcterms:modified xsi:type="dcterms:W3CDTF">2020-09-05T02:40:05Z</dcterms:modified>
</cp:coreProperties>
</file>