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72" r:id="rId7"/>
    <p:sldId id="266" r:id="rId8"/>
    <p:sldId id="273" r:id="rId9"/>
    <p:sldId id="274" r:id="rId10"/>
    <p:sldId id="275" r:id="rId11"/>
    <p:sldId id="276" r:id="rId12"/>
    <p:sldId id="277" r:id="rId13"/>
    <p:sldId id="262" r:id="rId14"/>
    <p:sldId id="267" r:id="rId15"/>
    <p:sldId id="268" r:id="rId16"/>
    <p:sldId id="264" r:id="rId17"/>
    <p:sldId id="278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767" autoAdjust="0"/>
  </p:normalViewPr>
  <p:slideViewPr>
    <p:cSldViewPr>
      <p:cViewPr varScale="1">
        <p:scale>
          <a:sx n="39" d="100"/>
          <a:sy n="39" d="100"/>
        </p:scale>
        <p:origin x="141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51EC-FE93-4C84-841F-A4A7AF12322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D5A8D-A18D-4AD6-B34F-C2CC59668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D5A8D-A18D-4AD6-B34F-C2CC5966802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V="1">
            <a:off x="1447800" y="-3926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392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1447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676400"/>
            <a:ext cx="8839200" cy="5029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33400"/>
            <a:ext cx="7848600" cy="609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77724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229600" cy="609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8077200" cy="5943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133600"/>
            <a:ext cx="8153400" cy="449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IN" sz="36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২.১ উচ্চারিত পঠিত বাক্য ,কথা মনোযোগ সহকারে 	শুনবে ?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</a:p>
          <a:p>
            <a:r>
              <a:rPr lang="bn-IN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৪,১ পাঠ্য পুস্তকের পাঠ শ্রবনযোগ্য স্বরে প্রমিত উচ্চারনে 	সাবলীলভাবে পড়তে পারবে ।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</a:t>
            </a:r>
          </a:p>
          <a:p>
            <a:r>
              <a:rPr lang="bn-IN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২,৪,১ গল্পের মুল বিষয় বলতে পারবে </a:t>
            </a:r>
            <a:r>
              <a:rPr lang="bn-IN" sz="36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bn-IN" sz="32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১,৫,১ পাঠে  ব্যবহৃত শব্দ দিয়ে নতুন নতুন বাক্য লিখতে পারবে।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        </a:t>
            </a:r>
          </a:p>
          <a:p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81000"/>
            <a:ext cx="8077200" cy="152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278092" cy="5223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শখের  মৃৎশিল্প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(গ্রামের নাম ------- জিনিসই  তো  সুন্দর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bn-I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2667000" y="5638800"/>
            <a:ext cx="32004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নাগরদোলা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04800"/>
            <a:ext cx="8001000" cy="5181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04800"/>
            <a:ext cx="8763000" cy="5181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5638800"/>
            <a:ext cx="3581400" cy="990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শখের হাঁড়ি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2438400" y="990600"/>
            <a:ext cx="22098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মনের ইচ্ছা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2895600"/>
            <a:ext cx="18288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টেপা পুতুল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62200" y="2590800"/>
            <a:ext cx="24384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মাটির চাক হাতে নিয়ে টিপে টিপে তৈরি পুতুল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57800" y="2895600"/>
            <a:ext cx="3657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টিপে টিপে  তৈরী পুতুলের নাম টেপা পুতুল ।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4953000"/>
            <a:ext cx="35052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নানা রকমের ছবি এঁকে নকশা তৈরি করা যায় ।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876800"/>
            <a:ext cx="1600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নকশা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438400" y="4876800"/>
            <a:ext cx="22098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রেখা দিয়ে আঁকা ছবি 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1066800"/>
            <a:ext cx="15240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শখ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5029200" y="990600"/>
            <a:ext cx="39624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 শখ করে ছবি আঁকি।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20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228600"/>
            <a:ext cx="8763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219200"/>
            <a:ext cx="41148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দল-</a:t>
            </a:r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48200" y="1219200"/>
            <a:ext cx="42672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দল-নীল</a:t>
            </a:r>
            <a:endParaRPr lang="en-US" sz="13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2514600"/>
            <a:ext cx="4038600" cy="3124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গ্রামের মেলায় মাটির  তৈরি কী কী   জিনিস  পাওয়া  যায় ?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2438400"/>
            <a:ext cx="4191000" cy="3352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১। গ্রামের মেলায় কী কী খাবারের দোকান বসে ?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7200"/>
            <a:ext cx="54102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7239000" cy="3733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8"/>
            <a:r>
              <a:rPr lang="bn-IN" sz="44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।শখের হাঁড়ি দেখতে কেমন?     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শখের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হাঁড়ি কাকে বলে?</a:t>
            </a:r>
            <a:endParaRPr lang="bn-IN" sz="54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/>
              <a:t>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28600" y="304800"/>
            <a:ext cx="8686800" cy="18288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7848600" cy="3810000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143000"/>
            <a:ext cx="7772400" cy="449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48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bn-IN" sz="48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8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IN" sz="48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নারায়নপুর সরকারি প্রাথমিক বিদ্যালয় </a:t>
            </a:r>
          </a:p>
          <a:p>
            <a:pPr algn="ctr"/>
            <a:r>
              <a:rPr lang="bn-IN" sz="480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চৌদ্দগ্রাম </a:t>
            </a:r>
            <a:r>
              <a:rPr lang="bn-IN" sz="48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, কুমিল্লা।   </a:t>
            </a:r>
            <a:endParaRPr lang="en-US" sz="48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IN" sz="4800" dirty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1524000"/>
            <a:ext cx="6375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গানের মাধ্যমে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667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457200" y="381000"/>
            <a:ext cx="8305800" cy="6172200"/>
          </a:xfrm>
          <a:prstGeom prst="verticalScrol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000" dirty="0">
                <a:latin typeface="NikoshBAN" pitchFamily="2" charset="0"/>
                <a:cs typeface="NikoshBAN" pitchFamily="2" charset="0"/>
              </a:rPr>
              <a:t>শ্রেণি –৫ম </a:t>
            </a:r>
          </a:p>
          <a:p>
            <a:r>
              <a:rPr lang="bn-IN" sz="8000" dirty="0">
                <a:latin typeface="NikoshBAN" pitchFamily="2" charset="0"/>
                <a:cs typeface="NikoshBAN" pitchFamily="2" charset="0"/>
              </a:rPr>
              <a:t>বিষয় –বাংলা  </a:t>
            </a:r>
          </a:p>
          <a:p>
            <a:r>
              <a:rPr lang="bn-IN" sz="8000" dirty="0">
                <a:latin typeface="NikoshBAN" pitchFamily="2" charset="0"/>
                <a:cs typeface="NikoshBAN" pitchFamily="2" charset="0"/>
              </a:rPr>
              <a:t>অধ্যায় -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শখের মৃৎশিল্প ।</a:t>
            </a:r>
            <a:endParaRPr lang="bn-IN" sz="8000" dirty="0">
              <a:latin typeface="NikoshBAN" pitchFamily="2" charset="0"/>
              <a:cs typeface="NikoshBAN" pitchFamily="2" charset="0"/>
            </a:endParaRPr>
          </a:p>
          <a:p>
            <a:r>
              <a:rPr lang="bn-IN" sz="8000" dirty="0">
                <a:latin typeface="NikoshBAN" pitchFamily="2" charset="0"/>
                <a:cs typeface="NikoshBAN" pitchFamily="2" charset="0"/>
              </a:rPr>
              <a:t>সময়-৪৫ মিনিট 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311" y="217722"/>
            <a:ext cx="3940089" cy="24822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0600" y="228600"/>
            <a:ext cx="39624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3581400"/>
            <a:ext cx="4038600" cy="22098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3581400"/>
            <a:ext cx="3886200" cy="22098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rarhasiblog_1272303275_14-1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3820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hfuja007_1290584715_24-SAM_15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7848600" cy="5829300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534400" cy="586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মাটির গয়ন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8128000" cy="543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143000"/>
            <a:ext cx="7543800" cy="525780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51dc5a470d520-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7162800" cy="4953000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147</Words>
  <Application>Microsoft Office PowerPoint</Application>
  <PresentationFormat>On-screen Show (4:3)</PresentationFormat>
  <Paragraphs>41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Papri</dc:creator>
  <cp:lastModifiedBy>Dpe</cp:lastModifiedBy>
  <cp:revision>191</cp:revision>
  <dcterms:created xsi:type="dcterms:W3CDTF">2006-08-16T00:00:00Z</dcterms:created>
  <dcterms:modified xsi:type="dcterms:W3CDTF">2020-09-04T06:20:53Z</dcterms:modified>
</cp:coreProperties>
</file>