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sldIdLst>
    <p:sldId id="292" r:id="rId2"/>
    <p:sldId id="317" r:id="rId3"/>
    <p:sldId id="301" r:id="rId4"/>
    <p:sldId id="308" r:id="rId5"/>
    <p:sldId id="307" r:id="rId6"/>
    <p:sldId id="299" r:id="rId7"/>
    <p:sldId id="296" r:id="rId8"/>
    <p:sldId id="312" r:id="rId9"/>
    <p:sldId id="278" r:id="rId10"/>
    <p:sldId id="280" r:id="rId11"/>
    <p:sldId id="281" r:id="rId12"/>
    <p:sldId id="285" r:id="rId13"/>
    <p:sldId id="283" r:id="rId14"/>
    <p:sldId id="306" r:id="rId15"/>
    <p:sldId id="284" r:id="rId16"/>
    <p:sldId id="286" r:id="rId17"/>
    <p:sldId id="288" r:id="rId18"/>
    <p:sldId id="309" r:id="rId19"/>
    <p:sldId id="287" r:id="rId20"/>
    <p:sldId id="289" r:id="rId21"/>
    <p:sldId id="290" r:id="rId22"/>
    <p:sldId id="291" r:id="rId23"/>
    <p:sldId id="277" r:id="rId24"/>
    <p:sldId id="295" r:id="rId25"/>
    <p:sldId id="311" r:id="rId26"/>
    <p:sldId id="298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8" autoAdjust="0"/>
    <p:restoredTop sz="93002" autoAdjust="0"/>
  </p:normalViewPr>
  <p:slideViewPr>
    <p:cSldViewPr snapToGrid="0">
      <p:cViewPr varScale="1">
        <p:scale>
          <a:sx n="67" d="100"/>
          <a:sy n="67" d="100"/>
        </p:scale>
        <p:origin x="9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6.jpg"/><Relationship Id="rId2" Type="http://schemas.openxmlformats.org/officeDocument/2006/relationships/image" Target="../media/image11.jpeg"/><Relationship Id="rId1" Type="http://schemas.openxmlformats.org/officeDocument/2006/relationships/image" Target="../media/image17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EAEB1-BD44-4B91-84CB-76DCBDAAB6DF}" type="doc">
      <dgm:prSet loTypeId="urn:microsoft.com/office/officeart/2005/8/layout/radial1" loCatId="relationship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C8ED3317-4879-4570-8888-645A467E3E2D}">
      <dgm:prSet phldrT="[Text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6F08CF5-75BE-4E27-B098-9DCACB249B58}" type="parTrans" cxnId="{D5C29A11-30F5-4FAA-AA4C-F726A259A806}">
      <dgm:prSet/>
      <dgm:spPr/>
      <dgm:t>
        <a:bodyPr/>
        <a:lstStyle/>
        <a:p>
          <a:endParaRPr lang="en-US"/>
        </a:p>
      </dgm:t>
    </dgm:pt>
    <dgm:pt modelId="{92D14EC7-1BA2-4F60-95B2-64B154E94BD1}" type="sibTrans" cxnId="{D5C29A11-30F5-4FAA-AA4C-F726A259A806}">
      <dgm:prSet/>
      <dgm:spPr/>
      <dgm:t>
        <a:bodyPr/>
        <a:lstStyle/>
        <a:p>
          <a:endParaRPr lang="en-US"/>
        </a:p>
      </dgm:t>
    </dgm:pt>
    <dgm:pt modelId="{32FE8D2E-B662-4F77-B2D8-9B461A1C3819}">
      <dgm:prSet phldrT="[Text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0CE245B1-9E5B-4DD9-9127-E2C93E284375}" type="parTrans" cxnId="{4AF5054F-C146-416A-BFA0-9A7DF5656F87}">
      <dgm:prSet/>
      <dgm:spPr/>
      <dgm:t>
        <a:bodyPr/>
        <a:lstStyle/>
        <a:p>
          <a:endParaRPr lang="en-US"/>
        </a:p>
      </dgm:t>
    </dgm:pt>
    <dgm:pt modelId="{B5148DC5-F2DD-4686-9A78-B97FF938E0E3}" type="sibTrans" cxnId="{4AF5054F-C146-416A-BFA0-9A7DF5656F87}">
      <dgm:prSet/>
      <dgm:spPr/>
      <dgm:t>
        <a:bodyPr/>
        <a:lstStyle/>
        <a:p>
          <a:endParaRPr lang="en-US"/>
        </a:p>
      </dgm:t>
    </dgm:pt>
    <dgm:pt modelId="{9D591DFB-2C1C-497C-88BD-15600C3E0428}">
      <dgm:prSet phldrT="[Text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FA69F98-20A0-47D6-AA67-7E2E5E1C25E6}" type="parTrans" cxnId="{2A6DCC65-5123-4370-9229-211AB284F895}">
      <dgm:prSet/>
      <dgm:spPr/>
      <dgm:t>
        <a:bodyPr/>
        <a:lstStyle/>
        <a:p>
          <a:endParaRPr lang="en-US"/>
        </a:p>
      </dgm:t>
    </dgm:pt>
    <dgm:pt modelId="{E5222045-BAFD-4A58-907B-2B48A833B22D}" type="sibTrans" cxnId="{2A6DCC65-5123-4370-9229-211AB284F895}">
      <dgm:prSet/>
      <dgm:spPr/>
      <dgm:t>
        <a:bodyPr/>
        <a:lstStyle/>
        <a:p>
          <a:endParaRPr lang="en-US"/>
        </a:p>
      </dgm:t>
    </dgm:pt>
    <dgm:pt modelId="{B21A2061-C70B-4B59-BC35-96CEFF7A1C8A}">
      <dgm:prSet phldrT="[Text]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ACE23BA3-2C03-41B6-8043-7141245F9F2D}" type="parTrans" cxnId="{1FC26DD5-37E2-4821-A6C6-6296F2C91F2F}">
      <dgm:prSet/>
      <dgm:spPr/>
      <dgm:t>
        <a:bodyPr/>
        <a:lstStyle/>
        <a:p>
          <a:endParaRPr lang="en-US"/>
        </a:p>
      </dgm:t>
    </dgm:pt>
    <dgm:pt modelId="{0870E8D8-7C5B-4177-A90C-B45F1AB2227F}" type="sibTrans" cxnId="{1FC26DD5-37E2-4821-A6C6-6296F2C91F2F}">
      <dgm:prSet/>
      <dgm:spPr/>
      <dgm:t>
        <a:bodyPr/>
        <a:lstStyle/>
        <a:p>
          <a:endParaRPr lang="en-US"/>
        </a:p>
      </dgm:t>
    </dgm:pt>
    <dgm:pt modelId="{3A7E9D2A-BF0B-4B69-A2B4-F6D91A801927}">
      <dgm:prSet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40F8DF2-F29E-4AD1-A69E-C751B1A131D7}" type="parTrans" cxnId="{CD51E10D-BED5-4233-8014-F26FE29DDD71}">
      <dgm:prSet/>
      <dgm:spPr/>
      <dgm:t>
        <a:bodyPr/>
        <a:lstStyle/>
        <a:p>
          <a:endParaRPr lang="en-US"/>
        </a:p>
      </dgm:t>
    </dgm:pt>
    <dgm:pt modelId="{0A31A774-F75F-416C-B819-E3BAF23FABA5}" type="sibTrans" cxnId="{CD51E10D-BED5-4233-8014-F26FE29DDD71}">
      <dgm:prSet/>
      <dgm:spPr/>
      <dgm:t>
        <a:bodyPr/>
        <a:lstStyle/>
        <a:p>
          <a:endParaRPr lang="en-US"/>
        </a:p>
      </dgm:t>
    </dgm:pt>
    <dgm:pt modelId="{7AFF7256-18EF-4677-92C8-8F22E08F4251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7</a:t>
          </a:r>
        </a:p>
      </dgm:t>
    </dgm:pt>
    <dgm:pt modelId="{97F0BF22-8CAB-4735-A133-B2AF50B63252}" type="parTrans" cxnId="{FD874E54-596D-47B6-AF8D-50DFCA59D1F2}">
      <dgm:prSet/>
      <dgm:spPr/>
      <dgm:t>
        <a:bodyPr/>
        <a:lstStyle/>
        <a:p>
          <a:endParaRPr lang="en-US"/>
        </a:p>
      </dgm:t>
    </dgm:pt>
    <dgm:pt modelId="{67502E11-8F95-4440-BC81-36648ACECBBE}" type="sibTrans" cxnId="{FD874E54-596D-47B6-AF8D-50DFCA59D1F2}">
      <dgm:prSet/>
      <dgm:spPr/>
      <dgm:t>
        <a:bodyPr/>
        <a:lstStyle/>
        <a:p>
          <a:endParaRPr lang="en-US"/>
        </a:p>
      </dgm:t>
    </dgm:pt>
    <dgm:pt modelId="{C0E99A31-E05F-451D-883D-B6107FAE8ADE}">
      <dgm:prSet phldrT="[Text]"/>
      <dgm:spPr>
        <a:blipFill dpi="0" rotWithShape="0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B92DB22-A298-483C-A6BE-78036B4DEAAD}" type="sibTrans" cxnId="{6FD60952-99A3-45C4-830F-37C82F91CDDF}">
      <dgm:prSet/>
      <dgm:spPr/>
      <dgm:t>
        <a:bodyPr/>
        <a:lstStyle/>
        <a:p>
          <a:endParaRPr lang="en-US"/>
        </a:p>
      </dgm:t>
    </dgm:pt>
    <dgm:pt modelId="{4C05D62C-FEF9-419D-8013-7409A5156AA1}" type="parTrans" cxnId="{6FD60952-99A3-45C4-830F-37C82F91CDDF}">
      <dgm:prSet/>
      <dgm:spPr/>
      <dgm:t>
        <a:bodyPr/>
        <a:lstStyle/>
        <a:p>
          <a:endParaRPr lang="en-US"/>
        </a:p>
      </dgm:t>
    </dgm:pt>
    <dgm:pt modelId="{F1742813-9EBB-49A7-9E20-431410917717}" type="pres">
      <dgm:prSet presAssocID="{27CEAEB1-BD44-4B91-84CB-76DCBDAAB6D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F081881-E0E9-470F-96BA-E5E318A9DBE4}" type="pres">
      <dgm:prSet presAssocID="{C0E99A31-E05F-451D-883D-B6107FAE8ADE}" presName="centerShape" presStyleLbl="node0" presStyleIdx="0" presStyleCnt="1" custScaleX="302601" custScaleY="233214" custLinFactNeighborX="16954" custLinFactNeighborY="-2583"/>
      <dgm:spPr/>
    </dgm:pt>
    <dgm:pt modelId="{D900FE41-6571-4520-937C-743FBC7CD9B7}" type="pres">
      <dgm:prSet presAssocID="{B6F08CF5-75BE-4E27-B098-9DCACB249B58}" presName="Name9" presStyleLbl="parChTrans1D2" presStyleIdx="0" presStyleCnt="6"/>
      <dgm:spPr/>
    </dgm:pt>
    <dgm:pt modelId="{70E6EF4A-4558-492C-A879-C9B8CD7666C9}" type="pres">
      <dgm:prSet presAssocID="{B6F08CF5-75BE-4E27-B098-9DCACB249B58}" presName="connTx" presStyleLbl="parChTrans1D2" presStyleIdx="0" presStyleCnt="6"/>
      <dgm:spPr/>
    </dgm:pt>
    <dgm:pt modelId="{C40C95E5-EFD6-462B-992D-8D144E4DC3D6}" type="pres">
      <dgm:prSet presAssocID="{C8ED3317-4879-4570-8888-645A467E3E2D}" presName="node" presStyleLbl="node1" presStyleIdx="0" presStyleCnt="6" custScaleX="285244" custScaleY="241759" custRadScaleRad="100727" custRadScaleInc="48479">
        <dgm:presLayoutVars>
          <dgm:bulletEnabled val="1"/>
        </dgm:presLayoutVars>
      </dgm:prSet>
      <dgm:spPr/>
    </dgm:pt>
    <dgm:pt modelId="{F0175D2E-944C-4C1B-A907-F9E07EF5AE9D}" type="pres">
      <dgm:prSet presAssocID="{440F8DF2-F29E-4AD1-A69E-C751B1A131D7}" presName="Name9" presStyleLbl="parChTrans1D2" presStyleIdx="1" presStyleCnt="6"/>
      <dgm:spPr/>
    </dgm:pt>
    <dgm:pt modelId="{779BFCE5-6EC9-40A9-8BA1-801DD293EE3A}" type="pres">
      <dgm:prSet presAssocID="{440F8DF2-F29E-4AD1-A69E-C751B1A131D7}" presName="connTx" presStyleLbl="parChTrans1D2" presStyleIdx="1" presStyleCnt="6"/>
      <dgm:spPr/>
    </dgm:pt>
    <dgm:pt modelId="{7B8045C4-33F7-43C0-A26D-A6C58B820284}" type="pres">
      <dgm:prSet presAssocID="{3A7E9D2A-BF0B-4B69-A2B4-F6D91A801927}" presName="node" presStyleLbl="node1" presStyleIdx="1" presStyleCnt="6" custScaleX="264242" custScaleY="276155" custRadScaleRad="208735" custRadScaleInc="48562">
        <dgm:presLayoutVars>
          <dgm:bulletEnabled val="1"/>
        </dgm:presLayoutVars>
      </dgm:prSet>
      <dgm:spPr/>
    </dgm:pt>
    <dgm:pt modelId="{CF2CBDEB-032F-4AE2-BD85-C09C63FB7250}" type="pres">
      <dgm:prSet presAssocID="{0CE245B1-9E5B-4DD9-9127-E2C93E284375}" presName="Name9" presStyleLbl="parChTrans1D2" presStyleIdx="2" presStyleCnt="6"/>
      <dgm:spPr/>
    </dgm:pt>
    <dgm:pt modelId="{0ED9A07A-5F78-4454-8373-F40E85BB6B3C}" type="pres">
      <dgm:prSet presAssocID="{0CE245B1-9E5B-4DD9-9127-E2C93E284375}" presName="connTx" presStyleLbl="parChTrans1D2" presStyleIdx="2" presStyleCnt="6"/>
      <dgm:spPr/>
    </dgm:pt>
    <dgm:pt modelId="{B1734F51-133C-4D4A-B791-7C9E70FE9BD2}" type="pres">
      <dgm:prSet presAssocID="{32FE8D2E-B662-4F77-B2D8-9B461A1C3819}" presName="node" presStyleLbl="node1" presStyleIdx="2" presStyleCnt="6" custScaleX="276476" custScaleY="248442" custRadScaleRad="225499" custRadScaleInc="-57300">
        <dgm:presLayoutVars>
          <dgm:bulletEnabled val="1"/>
        </dgm:presLayoutVars>
      </dgm:prSet>
      <dgm:spPr/>
    </dgm:pt>
    <dgm:pt modelId="{5AE574F6-FBC9-4B18-8DD6-9418CED896A2}" type="pres">
      <dgm:prSet presAssocID="{CFA69F98-20A0-47D6-AA67-7E2E5E1C25E6}" presName="Name9" presStyleLbl="parChTrans1D2" presStyleIdx="3" presStyleCnt="6"/>
      <dgm:spPr/>
    </dgm:pt>
    <dgm:pt modelId="{789B5D0F-628C-48AE-94DF-6CA949533D35}" type="pres">
      <dgm:prSet presAssocID="{CFA69F98-20A0-47D6-AA67-7E2E5E1C25E6}" presName="connTx" presStyleLbl="parChTrans1D2" presStyleIdx="3" presStyleCnt="6"/>
      <dgm:spPr/>
    </dgm:pt>
    <dgm:pt modelId="{EFEE2860-00A1-4ABE-BCA6-9B13282D917C}" type="pres">
      <dgm:prSet presAssocID="{9D591DFB-2C1C-497C-88BD-15600C3E0428}" presName="node" presStyleLbl="node1" presStyleIdx="3" presStyleCnt="6" custScaleX="278219" custScaleY="216148" custRadScaleRad="94591" custRadScaleInc="-94936">
        <dgm:presLayoutVars>
          <dgm:bulletEnabled val="1"/>
        </dgm:presLayoutVars>
      </dgm:prSet>
      <dgm:spPr/>
    </dgm:pt>
    <dgm:pt modelId="{B5334353-F82D-4A32-8750-D01E9E145D43}" type="pres">
      <dgm:prSet presAssocID="{ACE23BA3-2C03-41B6-8043-7141245F9F2D}" presName="Name9" presStyleLbl="parChTrans1D2" presStyleIdx="4" presStyleCnt="6"/>
      <dgm:spPr/>
    </dgm:pt>
    <dgm:pt modelId="{C36C4C97-FA53-48E4-845D-272787A7AE95}" type="pres">
      <dgm:prSet presAssocID="{ACE23BA3-2C03-41B6-8043-7141245F9F2D}" presName="connTx" presStyleLbl="parChTrans1D2" presStyleIdx="4" presStyleCnt="6"/>
      <dgm:spPr/>
    </dgm:pt>
    <dgm:pt modelId="{D626CA98-BA58-4334-BE9B-F63009ED6302}" type="pres">
      <dgm:prSet presAssocID="{B21A2061-C70B-4B59-BC35-96CEFF7A1C8A}" presName="node" presStyleLbl="node1" presStyleIdx="4" presStyleCnt="6" custScaleX="270355" custScaleY="255585" custRadScaleRad="146236" custRadScaleInc="-11662">
        <dgm:presLayoutVars>
          <dgm:bulletEnabled val="1"/>
        </dgm:presLayoutVars>
      </dgm:prSet>
      <dgm:spPr/>
    </dgm:pt>
    <dgm:pt modelId="{340D5FB0-0AAB-4108-A9F9-8963AB99303A}" type="pres">
      <dgm:prSet presAssocID="{97F0BF22-8CAB-4735-A133-B2AF50B63252}" presName="Name9" presStyleLbl="parChTrans1D2" presStyleIdx="5" presStyleCnt="6"/>
      <dgm:spPr/>
    </dgm:pt>
    <dgm:pt modelId="{31B4DFA6-5034-4488-906D-425DB94F1C4C}" type="pres">
      <dgm:prSet presAssocID="{97F0BF22-8CAB-4735-A133-B2AF50B63252}" presName="connTx" presStyleLbl="parChTrans1D2" presStyleIdx="5" presStyleCnt="6"/>
      <dgm:spPr/>
    </dgm:pt>
    <dgm:pt modelId="{FB110221-157E-4FEF-A339-BAE0BD285AB8}" type="pres">
      <dgm:prSet presAssocID="{7AFF7256-18EF-4677-92C8-8F22E08F4251}" presName="node" presStyleLbl="node1" presStyleIdx="5" presStyleCnt="6" custScaleX="274317" custScaleY="258225" custRadScaleRad="135396" custRadScaleInc="-35086">
        <dgm:presLayoutVars>
          <dgm:bulletEnabled val="1"/>
        </dgm:presLayoutVars>
      </dgm:prSet>
      <dgm:spPr/>
    </dgm:pt>
  </dgm:ptLst>
  <dgm:cxnLst>
    <dgm:cxn modelId="{CD51E10D-BED5-4233-8014-F26FE29DDD71}" srcId="{C0E99A31-E05F-451D-883D-B6107FAE8ADE}" destId="{3A7E9D2A-BF0B-4B69-A2B4-F6D91A801927}" srcOrd="1" destOrd="0" parTransId="{440F8DF2-F29E-4AD1-A69E-C751B1A131D7}" sibTransId="{0A31A774-F75F-416C-B819-E3BAF23FABA5}"/>
    <dgm:cxn modelId="{D5C29A11-30F5-4FAA-AA4C-F726A259A806}" srcId="{C0E99A31-E05F-451D-883D-B6107FAE8ADE}" destId="{C8ED3317-4879-4570-8888-645A467E3E2D}" srcOrd="0" destOrd="0" parTransId="{B6F08CF5-75BE-4E27-B098-9DCACB249B58}" sibTransId="{92D14EC7-1BA2-4F60-95B2-64B154E94BD1}"/>
    <dgm:cxn modelId="{CBFC3112-3533-495F-8701-8550CC259138}" type="presOf" srcId="{CFA69F98-20A0-47D6-AA67-7E2E5E1C25E6}" destId="{5AE574F6-FBC9-4B18-8DD6-9418CED896A2}" srcOrd="0" destOrd="0" presId="urn:microsoft.com/office/officeart/2005/8/layout/radial1"/>
    <dgm:cxn modelId="{7C579830-FFB8-45FC-A37B-77BCED0062A1}" type="presOf" srcId="{B6F08CF5-75BE-4E27-B098-9DCACB249B58}" destId="{D900FE41-6571-4520-937C-743FBC7CD9B7}" srcOrd="0" destOrd="0" presId="urn:microsoft.com/office/officeart/2005/8/layout/radial1"/>
    <dgm:cxn modelId="{19AE063E-C256-4407-B6CE-F545ED16B858}" type="presOf" srcId="{32FE8D2E-B662-4F77-B2D8-9B461A1C3819}" destId="{B1734F51-133C-4D4A-B791-7C9E70FE9BD2}" srcOrd="0" destOrd="0" presId="urn:microsoft.com/office/officeart/2005/8/layout/radial1"/>
    <dgm:cxn modelId="{FF617E62-2441-4F42-B5FD-9F29223363F2}" type="presOf" srcId="{0CE245B1-9E5B-4DD9-9127-E2C93E284375}" destId="{CF2CBDEB-032F-4AE2-BD85-C09C63FB7250}" srcOrd="0" destOrd="0" presId="urn:microsoft.com/office/officeart/2005/8/layout/radial1"/>
    <dgm:cxn modelId="{2A6DCC65-5123-4370-9229-211AB284F895}" srcId="{C0E99A31-E05F-451D-883D-B6107FAE8ADE}" destId="{9D591DFB-2C1C-497C-88BD-15600C3E0428}" srcOrd="3" destOrd="0" parTransId="{CFA69F98-20A0-47D6-AA67-7E2E5E1C25E6}" sibTransId="{E5222045-BAFD-4A58-907B-2B48A833B22D}"/>
    <dgm:cxn modelId="{FC376666-FBD6-45F8-9A75-C015A7E0B424}" type="presOf" srcId="{CFA69F98-20A0-47D6-AA67-7E2E5E1C25E6}" destId="{789B5D0F-628C-48AE-94DF-6CA949533D35}" srcOrd="1" destOrd="0" presId="urn:microsoft.com/office/officeart/2005/8/layout/radial1"/>
    <dgm:cxn modelId="{7B5EEF46-058B-4617-9557-9717FF1AE467}" type="presOf" srcId="{440F8DF2-F29E-4AD1-A69E-C751B1A131D7}" destId="{779BFCE5-6EC9-40A9-8BA1-801DD293EE3A}" srcOrd="1" destOrd="0" presId="urn:microsoft.com/office/officeart/2005/8/layout/radial1"/>
    <dgm:cxn modelId="{4AF5054F-C146-416A-BFA0-9A7DF5656F87}" srcId="{C0E99A31-E05F-451D-883D-B6107FAE8ADE}" destId="{32FE8D2E-B662-4F77-B2D8-9B461A1C3819}" srcOrd="2" destOrd="0" parTransId="{0CE245B1-9E5B-4DD9-9127-E2C93E284375}" sibTransId="{B5148DC5-F2DD-4686-9A78-B97FF938E0E3}"/>
    <dgm:cxn modelId="{6FD60952-99A3-45C4-830F-37C82F91CDDF}" srcId="{27CEAEB1-BD44-4B91-84CB-76DCBDAAB6DF}" destId="{C0E99A31-E05F-451D-883D-B6107FAE8ADE}" srcOrd="0" destOrd="0" parTransId="{4C05D62C-FEF9-419D-8013-7409A5156AA1}" sibTransId="{2B92DB22-A298-483C-A6BE-78036B4DEAAD}"/>
    <dgm:cxn modelId="{FD874E54-596D-47B6-AF8D-50DFCA59D1F2}" srcId="{C0E99A31-E05F-451D-883D-B6107FAE8ADE}" destId="{7AFF7256-18EF-4677-92C8-8F22E08F4251}" srcOrd="5" destOrd="0" parTransId="{97F0BF22-8CAB-4735-A133-B2AF50B63252}" sibTransId="{67502E11-8F95-4440-BC81-36648ACECBBE}"/>
    <dgm:cxn modelId="{183D8B7A-CDF1-4F75-BC65-5AA4FAD6A181}" type="presOf" srcId="{B21A2061-C70B-4B59-BC35-96CEFF7A1C8A}" destId="{D626CA98-BA58-4334-BE9B-F63009ED6302}" srcOrd="0" destOrd="0" presId="urn:microsoft.com/office/officeart/2005/8/layout/radial1"/>
    <dgm:cxn modelId="{AEF46382-40C7-451B-8B58-2D3B0987ECFF}" type="presOf" srcId="{9D591DFB-2C1C-497C-88BD-15600C3E0428}" destId="{EFEE2860-00A1-4ABE-BCA6-9B13282D917C}" srcOrd="0" destOrd="0" presId="urn:microsoft.com/office/officeart/2005/8/layout/radial1"/>
    <dgm:cxn modelId="{90FBC588-F42E-4E78-A985-61B2C6AB9872}" type="presOf" srcId="{97F0BF22-8CAB-4735-A133-B2AF50B63252}" destId="{340D5FB0-0AAB-4108-A9F9-8963AB99303A}" srcOrd="0" destOrd="0" presId="urn:microsoft.com/office/officeart/2005/8/layout/radial1"/>
    <dgm:cxn modelId="{4D10CB8C-1AE4-48FC-904E-0E9A85A2B2FD}" type="presOf" srcId="{97F0BF22-8CAB-4735-A133-B2AF50B63252}" destId="{31B4DFA6-5034-4488-906D-425DB94F1C4C}" srcOrd="1" destOrd="0" presId="urn:microsoft.com/office/officeart/2005/8/layout/radial1"/>
    <dgm:cxn modelId="{4480A791-A5D4-4AB4-BC9A-D68E434BCF60}" type="presOf" srcId="{440F8DF2-F29E-4AD1-A69E-C751B1A131D7}" destId="{F0175D2E-944C-4C1B-A907-F9E07EF5AE9D}" srcOrd="0" destOrd="0" presId="urn:microsoft.com/office/officeart/2005/8/layout/radial1"/>
    <dgm:cxn modelId="{E21B5F93-381F-40F0-9DE5-871260803804}" type="presOf" srcId="{C8ED3317-4879-4570-8888-645A467E3E2D}" destId="{C40C95E5-EFD6-462B-992D-8D144E4DC3D6}" srcOrd="0" destOrd="0" presId="urn:microsoft.com/office/officeart/2005/8/layout/radial1"/>
    <dgm:cxn modelId="{AADAD19C-CFB1-41C4-9804-41F24A27D0C9}" type="presOf" srcId="{B6F08CF5-75BE-4E27-B098-9DCACB249B58}" destId="{70E6EF4A-4558-492C-A879-C9B8CD7666C9}" srcOrd="1" destOrd="0" presId="urn:microsoft.com/office/officeart/2005/8/layout/radial1"/>
    <dgm:cxn modelId="{1347E4B4-F277-44E1-8D06-C971CA2AD42A}" type="presOf" srcId="{C0E99A31-E05F-451D-883D-B6107FAE8ADE}" destId="{5F081881-E0E9-470F-96BA-E5E318A9DBE4}" srcOrd="0" destOrd="0" presId="urn:microsoft.com/office/officeart/2005/8/layout/radial1"/>
    <dgm:cxn modelId="{45F490BB-ACD3-41A0-8056-1CC872D9A2A7}" type="presOf" srcId="{ACE23BA3-2C03-41B6-8043-7141245F9F2D}" destId="{C36C4C97-FA53-48E4-845D-272787A7AE95}" srcOrd="1" destOrd="0" presId="urn:microsoft.com/office/officeart/2005/8/layout/radial1"/>
    <dgm:cxn modelId="{D69423C4-BBCB-4AC8-8543-8B30CB58DB60}" type="presOf" srcId="{ACE23BA3-2C03-41B6-8043-7141245F9F2D}" destId="{B5334353-F82D-4A32-8750-D01E9E145D43}" srcOrd="0" destOrd="0" presId="urn:microsoft.com/office/officeart/2005/8/layout/radial1"/>
    <dgm:cxn modelId="{F20C5ECA-B011-4F65-A526-C66A2162B20A}" type="presOf" srcId="{3A7E9D2A-BF0B-4B69-A2B4-F6D91A801927}" destId="{7B8045C4-33F7-43C0-A26D-A6C58B820284}" srcOrd="0" destOrd="0" presId="urn:microsoft.com/office/officeart/2005/8/layout/radial1"/>
    <dgm:cxn modelId="{052EA0D1-AEEC-4476-AAAD-89C5EC6B1BDA}" type="presOf" srcId="{0CE245B1-9E5B-4DD9-9127-E2C93E284375}" destId="{0ED9A07A-5F78-4454-8373-F40E85BB6B3C}" srcOrd="1" destOrd="0" presId="urn:microsoft.com/office/officeart/2005/8/layout/radial1"/>
    <dgm:cxn modelId="{1FC26DD5-37E2-4821-A6C6-6296F2C91F2F}" srcId="{C0E99A31-E05F-451D-883D-B6107FAE8ADE}" destId="{B21A2061-C70B-4B59-BC35-96CEFF7A1C8A}" srcOrd="4" destOrd="0" parTransId="{ACE23BA3-2C03-41B6-8043-7141245F9F2D}" sibTransId="{0870E8D8-7C5B-4177-A90C-B45F1AB2227F}"/>
    <dgm:cxn modelId="{05A9D6DE-E040-41D9-94E1-54BE039E880E}" type="presOf" srcId="{27CEAEB1-BD44-4B91-84CB-76DCBDAAB6DF}" destId="{F1742813-9EBB-49A7-9E20-431410917717}" srcOrd="0" destOrd="0" presId="urn:microsoft.com/office/officeart/2005/8/layout/radial1"/>
    <dgm:cxn modelId="{07BFDDEF-2C27-496A-A359-2B2089D71B21}" type="presOf" srcId="{7AFF7256-18EF-4677-92C8-8F22E08F4251}" destId="{FB110221-157E-4FEF-A339-BAE0BD285AB8}" srcOrd="0" destOrd="0" presId="urn:microsoft.com/office/officeart/2005/8/layout/radial1"/>
    <dgm:cxn modelId="{70DE2D5B-0C1F-4E8A-9C1E-DE64F372914C}" type="presParOf" srcId="{F1742813-9EBB-49A7-9E20-431410917717}" destId="{5F081881-E0E9-470F-96BA-E5E318A9DBE4}" srcOrd="0" destOrd="0" presId="urn:microsoft.com/office/officeart/2005/8/layout/radial1"/>
    <dgm:cxn modelId="{3F8F5103-F92D-43C5-84AE-A5D9877C602A}" type="presParOf" srcId="{F1742813-9EBB-49A7-9E20-431410917717}" destId="{D900FE41-6571-4520-937C-743FBC7CD9B7}" srcOrd="1" destOrd="0" presId="urn:microsoft.com/office/officeart/2005/8/layout/radial1"/>
    <dgm:cxn modelId="{128AEFEE-5705-425F-ADCD-6C0111E16C60}" type="presParOf" srcId="{D900FE41-6571-4520-937C-743FBC7CD9B7}" destId="{70E6EF4A-4558-492C-A879-C9B8CD7666C9}" srcOrd="0" destOrd="0" presId="urn:microsoft.com/office/officeart/2005/8/layout/radial1"/>
    <dgm:cxn modelId="{5FF2BD83-6D3D-4A18-B0AB-D215BE9F38BB}" type="presParOf" srcId="{F1742813-9EBB-49A7-9E20-431410917717}" destId="{C40C95E5-EFD6-462B-992D-8D144E4DC3D6}" srcOrd="2" destOrd="0" presId="urn:microsoft.com/office/officeart/2005/8/layout/radial1"/>
    <dgm:cxn modelId="{29D76741-3AD7-48F5-B940-53786C347206}" type="presParOf" srcId="{F1742813-9EBB-49A7-9E20-431410917717}" destId="{F0175D2E-944C-4C1B-A907-F9E07EF5AE9D}" srcOrd="3" destOrd="0" presId="urn:microsoft.com/office/officeart/2005/8/layout/radial1"/>
    <dgm:cxn modelId="{20AED020-E65F-49CF-B079-C77FAFB87C35}" type="presParOf" srcId="{F0175D2E-944C-4C1B-A907-F9E07EF5AE9D}" destId="{779BFCE5-6EC9-40A9-8BA1-801DD293EE3A}" srcOrd="0" destOrd="0" presId="urn:microsoft.com/office/officeart/2005/8/layout/radial1"/>
    <dgm:cxn modelId="{3AC73E26-2FAC-4ED5-A0AA-761C0923EE84}" type="presParOf" srcId="{F1742813-9EBB-49A7-9E20-431410917717}" destId="{7B8045C4-33F7-43C0-A26D-A6C58B820284}" srcOrd="4" destOrd="0" presId="urn:microsoft.com/office/officeart/2005/8/layout/radial1"/>
    <dgm:cxn modelId="{6A7A21FA-CF7D-45C3-9B89-4CA0419CD291}" type="presParOf" srcId="{F1742813-9EBB-49A7-9E20-431410917717}" destId="{CF2CBDEB-032F-4AE2-BD85-C09C63FB7250}" srcOrd="5" destOrd="0" presId="urn:microsoft.com/office/officeart/2005/8/layout/radial1"/>
    <dgm:cxn modelId="{CDD9DBA4-1E2B-4261-AF54-FDDC40A27F28}" type="presParOf" srcId="{CF2CBDEB-032F-4AE2-BD85-C09C63FB7250}" destId="{0ED9A07A-5F78-4454-8373-F40E85BB6B3C}" srcOrd="0" destOrd="0" presId="urn:microsoft.com/office/officeart/2005/8/layout/radial1"/>
    <dgm:cxn modelId="{E4967828-4A05-4801-84A3-D6C001D45477}" type="presParOf" srcId="{F1742813-9EBB-49A7-9E20-431410917717}" destId="{B1734F51-133C-4D4A-B791-7C9E70FE9BD2}" srcOrd="6" destOrd="0" presId="urn:microsoft.com/office/officeart/2005/8/layout/radial1"/>
    <dgm:cxn modelId="{50B7F0FA-936F-468E-841D-68090A351130}" type="presParOf" srcId="{F1742813-9EBB-49A7-9E20-431410917717}" destId="{5AE574F6-FBC9-4B18-8DD6-9418CED896A2}" srcOrd="7" destOrd="0" presId="urn:microsoft.com/office/officeart/2005/8/layout/radial1"/>
    <dgm:cxn modelId="{34F5C33E-77BD-45EE-9DBF-C6DCB4FD3658}" type="presParOf" srcId="{5AE574F6-FBC9-4B18-8DD6-9418CED896A2}" destId="{789B5D0F-628C-48AE-94DF-6CA949533D35}" srcOrd="0" destOrd="0" presId="urn:microsoft.com/office/officeart/2005/8/layout/radial1"/>
    <dgm:cxn modelId="{847C6798-37AC-4AE3-9C2B-4454D876681C}" type="presParOf" srcId="{F1742813-9EBB-49A7-9E20-431410917717}" destId="{EFEE2860-00A1-4ABE-BCA6-9B13282D917C}" srcOrd="8" destOrd="0" presId="urn:microsoft.com/office/officeart/2005/8/layout/radial1"/>
    <dgm:cxn modelId="{06AB1995-D500-46A3-B43C-5342E48F72EC}" type="presParOf" srcId="{F1742813-9EBB-49A7-9E20-431410917717}" destId="{B5334353-F82D-4A32-8750-D01E9E145D43}" srcOrd="9" destOrd="0" presId="urn:microsoft.com/office/officeart/2005/8/layout/radial1"/>
    <dgm:cxn modelId="{6402F172-4273-4920-B010-46ABB644439E}" type="presParOf" srcId="{B5334353-F82D-4A32-8750-D01E9E145D43}" destId="{C36C4C97-FA53-48E4-845D-272787A7AE95}" srcOrd="0" destOrd="0" presId="urn:microsoft.com/office/officeart/2005/8/layout/radial1"/>
    <dgm:cxn modelId="{9B2B214A-C9BB-4CE2-834C-C51273B639B0}" type="presParOf" srcId="{F1742813-9EBB-49A7-9E20-431410917717}" destId="{D626CA98-BA58-4334-BE9B-F63009ED6302}" srcOrd="10" destOrd="0" presId="urn:microsoft.com/office/officeart/2005/8/layout/radial1"/>
    <dgm:cxn modelId="{9962F569-688E-4CA2-8910-C47E9FC3BEBC}" type="presParOf" srcId="{F1742813-9EBB-49A7-9E20-431410917717}" destId="{340D5FB0-0AAB-4108-A9F9-8963AB99303A}" srcOrd="11" destOrd="0" presId="urn:microsoft.com/office/officeart/2005/8/layout/radial1"/>
    <dgm:cxn modelId="{F1C56FFD-0C9F-4F9F-A463-D2FFB6B2932B}" type="presParOf" srcId="{340D5FB0-0AAB-4108-A9F9-8963AB99303A}" destId="{31B4DFA6-5034-4488-906D-425DB94F1C4C}" srcOrd="0" destOrd="0" presId="urn:microsoft.com/office/officeart/2005/8/layout/radial1"/>
    <dgm:cxn modelId="{47C2CA5C-28AF-4A23-88AD-D209FDAD53AF}" type="presParOf" srcId="{F1742813-9EBB-49A7-9E20-431410917717}" destId="{FB110221-157E-4FEF-A339-BAE0BD285AB8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81881-E0E9-470F-96BA-E5E318A9DBE4}">
      <dsp:nvSpPr>
        <dsp:cNvPr id="0" name=""/>
        <dsp:cNvSpPr/>
      </dsp:nvSpPr>
      <dsp:spPr>
        <a:xfrm>
          <a:off x="5357811" y="813703"/>
          <a:ext cx="3884260" cy="2993591"/>
        </a:xfrm>
        <a:prstGeom prst="ellipse">
          <a:avLst/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5926648" y="1252104"/>
        <a:ext cx="2746586" cy="2116789"/>
      </dsp:txXfrm>
    </dsp:sp>
    <dsp:sp modelId="{D900FE41-6571-4520-937C-743FBC7CD9B7}">
      <dsp:nvSpPr>
        <dsp:cNvPr id="0" name=""/>
        <dsp:cNvSpPr/>
      </dsp:nvSpPr>
      <dsp:spPr>
        <a:xfrm rot="5080225">
          <a:off x="6478302" y="1557973"/>
          <a:ext cx="1504473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1504473" y="85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92927" y="1528930"/>
        <a:ext cx="75223" cy="75223"/>
      </dsp:txXfrm>
    </dsp:sp>
    <dsp:sp modelId="{C40C95E5-EFD6-462B-992D-8D144E4DC3D6}">
      <dsp:nvSpPr>
        <dsp:cNvPr id="0" name=""/>
        <dsp:cNvSpPr/>
      </dsp:nvSpPr>
      <dsp:spPr>
        <a:xfrm>
          <a:off x="5325380" y="-782922"/>
          <a:ext cx="3661461" cy="3103277"/>
        </a:xfrm>
        <a:prstGeom prst="ellipse">
          <a:avLst/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5861589" y="-328458"/>
        <a:ext cx="2589043" cy="2194349"/>
      </dsp:txXfrm>
    </dsp:sp>
    <dsp:sp modelId="{F0175D2E-944C-4C1B-A907-F9E07EF5AE9D}">
      <dsp:nvSpPr>
        <dsp:cNvPr id="0" name=""/>
        <dsp:cNvSpPr/>
      </dsp:nvSpPr>
      <dsp:spPr>
        <a:xfrm rot="9899894">
          <a:off x="8438705" y="1901936"/>
          <a:ext cx="707695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707695" y="85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8774860" y="1892813"/>
        <a:ext cx="35384" cy="35384"/>
      </dsp:txXfrm>
    </dsp:sp>
    <dsp:sp modelId="{7B8045C4-33F7-43C0-A26D-A6C58B820284}">
      <dsp:nvSpPr>
        <dsp:cNvPr id="0" name=""/>
        <dsp:cNvSpPr/>
      </dsp:nvSpPr>
      <dsp:spPr>
        <a:xfrm>
          <a:off x="8397616" y="-210535"/>
          <a:ext cx="3391874" cy="3544792"/>
        </a:xfrm>
        <a:prstGeom prst="ellipse">
          <a:avLst/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8894344" y="308588"/>
        <a:ext cx="2398418" cy="2506546"/>
      </dsp:txXfrm>
    </dsp:sp>
    <dsp:sp modelId="{CF2CBDEB-032F-4AE2-BD85-C09C63FB7250}">
      <dsp:nvSpPr>
        <dsp:cNvPr id="0" name=""/>
        <dsp:cNvSpPr/>
      </dsp:nvSpPr>
      <dsp:spPr>
        <a:xfrm rot="11791258">
          <a:off x="8711937" y="2781397"/>
          <a:ext cx="408975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408975" y="85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8906200" y="2779742"/>
        <a:ext cx="20448" cy="20448"/>
      </dsp:txXfrm>
    </dsp:sp>
    <dsp:sp modelId="{B1734F51-133C-4D4A-B791-7C9E70FE9BD2}">
      <dsp:nvSpPr>
        <dsp:cNvPr id="0" name=""/>
        <dsp:cNvSpPr/>
      </dsp:nvSpPr>
      <dsp:spPr>
        <a:xfrm>
          <a:off x="8630957" y="1637087"/>
          <a:ext cx="3548913" cy="3189062"/>
        </a:xfrm>
        <a:prstGeom prst="ellipse">
          <a:avLst/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9150683" y="2104114"/>
        <a:ext cx="2509461" cy="2255008"/>
      </dsp:txXfrm>
    </dsp:sp>
    <dsp:sp modelId="{5AE574F6-FBC9-4B18-8DD6-9418CED896A2}">
      <dsp:nvSpPr>
        <dsp:cNvPr id="0" name=""/>
        <dsp:cNvSpPr/>
      </dsp:nvSpPr>
      <dsp:spPr>
        <a:xfrm rot="15766352">
          <a:off x="6696929" y="3093784"/>
          <a:ext cx="1406865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1406865" y="85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 rot="10800000">
        <a:off x="7365189" y="3067182"/>
        <a:ext cx="70343" cy="70343"/>
      </dsp:txXfrm>
    </dsp:sp>
    <dsp:sp modelId="{EFEE2860-00A1-4ABE-BCA6-9B13282D917C}">
      <dsp:nvSpPr>
        <dsp:cNvPr id="0" name=""/>
        <dsp:cNvSpPr/>
      </dsp:nvSpPr>
      <dsp:spPr>
        <a:xfrm>
          <a:off x="5701300" y="2397826"/>
          <a:ext cx="3571286" cy="2774528"/>
        </a:xfrm>
        <a:prstGeom prst="ellipse">
          <a:avLst/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6224303" y="2804146"/>
        <a:ext cx="2525280" cy="1961888"/>
      </dsp:txXfrm>
    </dsp:sp>
    <dsp:sp modelId="{B5334353-F82D-4A32-8750-D01E9E145D43}">
      <dsp:nvSpPr>
        <dsp:cNvPr id="0" name=""/>
        <dsp:cNvSpPr/>
      </dsp:nvSpPr>
      <dsp:spPr>
        <a:xfrm rot="20430487">
          <a:off x="5511110" y="2787269"/>
          <a:ext cx="835317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835317" y="85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907886" y="2774956"/>
        <a:ext cx="41765" cy="41765"/>
      </dsp:txXfrm>
    </dsp:sp>
    <dsp:sp modelId="{D626CA98-BA58-4334-BE9B-F63009ED6302}">
      <dsp:nvSpPr>
        <dsp:cNvPr id="0" name=""/>
        <dsp:cNvSpPr/>
      </dsp:nvSpPr>
      <dsp:spPr>
        <a:xfrm>
          <a:off x="2962315" y="1591287"/>
          <a:ext cx="3470342" cy="3280751"/>
        </a:xfrm>
        <a:prstGeom prst="ellipse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400" kern="1200" dirty="0"/>
        </a:p>
      </dsp:txBody>
      <dsp:txXfrm>
        <a:off x="3470535" y="2071742"/>
        <a:ext cx="2453902" cy="2319841"/>
      </dsp:txXfrm>
    </dsp:sp>
    <dsp:sp modelId="{340D5FB0-0AAB-4108-A9F9-8963AB99303A}">
      <dsp:nvSpPr>
        <dsp:cNvPr id="0" name=""/>
        <dsp:cNvSpPr/>
      </dsp:nvSpPr>
      <dsp:spPr>
        <a:xfrm rot="833820">
          <a:off x="5437886" y="1950086"/>
          <a:ext cx="879997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879997" y="856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855884" y="1936655"/>
        <a:ext cx="43999" cy="43999"/>
      </dsp:txXfrm>
    </dsp:sp>
    <dsp:sp modelId="{FB110221-157E-4FEF-A339-BAE0BD285AB8}">
      <dsp:nvSpPr>
        <dsp:cNvPr id="0" name=""/>
        <dsp:cNvSpPr/>
      </dsp:nvSpPr>
      <dsp:spPr>
        <a:xfrm>
          <a:off x="2841639" y="-14283"/>
          <a:ext cx="3521199" cy="3314638"/>
        </a:xfrm>
        <a:prstGeom prst="ellipse">
          <a:avLst/>
        </a:prstGeom>
        <a:blipFill dpi="0" rotWithShape="0"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400" kern="1200" dirty="0"/>
            <a:t>7</a:t>
          </a:r>
        </a:p>
      </dsp:txBody>
      <dsp:txXfrm>
        <a:off x="3357307" y="471134"/>
        <a:ext cx="2489863" cy="2343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CC81C-5F52-4D22-B495-D0BF86F2E3F9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6B78F-30B4-4FF9-B18D-6DDD686DAE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8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9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0377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850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887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85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6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37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0399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49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44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3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7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801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784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992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66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5819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63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13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99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02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521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6B78F-30B4-4FF9-B18D-6DDD686DAEA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9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66AA-2069-498F-ADC1-2246494151AA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1E5D-BED3-4432-A2DC-82DA0983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48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66AA-2069-498F-ADC1-2246494151AA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1E5D-BED3-4432-A2DC-82DA0983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0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66AA-2069-498F-ADC1-2246494151AA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1E5D-BED3-4432-A2DC-82DA0983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37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66AA-2069-498F-ADC1-2246494151AA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1E5D-BED3-4432-A2DC-82DA0983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636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66AA-2069-498F-ADC1-2246494151AA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1E5D-BED3-4432-A2DC-82DA0983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27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66AA-2069-498F-ADC1-2246494151AA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1E5D-BED3-4432-A2DC-82DA0983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20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66AA-2069-498F-ADC1-2246494151AA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1E5D-BED3-4432-A2DC-82DA0983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501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66AA-2069-498F-ADC1-2246494151AA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1E5D-BED3-4432-A2DC-82DA0983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967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66AA-2069-498F-ADC1-2246494151AA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1E5D-BED3-4432-A2DC-82DA0983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68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66AA-2069-498F-ADC1-2246494151AA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1E5D-BED3-4432-A2DC-82DA0983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6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E66AA-2069-498F-ADC1-2246494151AA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61E5D-BED3-4432-A2DC-82DA0983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0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66AA-2069-498F-ADC1-2246494151AA}" type="datetimeFigureOut">
              <a:rPr lang="en-US" smtClean="0"/>
              <a:t>9/5/2020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61E5D-BED3-4432-A2DC-82DA098329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0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2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22.png"/><Relationship Id="rId7" Type="http://schemas.openxmlformats.org/officeDocument/2006/relationships/image" Target="../media/image3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2.png"/><Relationship Id="rId7" Type="http://schemas.openxmlformats.org/officeDocument/2006/relationships/image" Target="../media/image4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g"/><Relationship Id="rId3" Type="http://schemas.openxmlformats.org/officeDocument/2006/relationships/image" Target="../media/image22.png"/><Relationship Id="rId7" Type="http://schemas.openxmlformats.org/officeDocument/2006/relationships/image" Target="../media/image47.jp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g"/><Relationship Id="rId11" Type="http://schemas.openxmlformats.org/officeDocument/2006/relationships/image" Target="../media/image51.jpg"/><Relationship Id="rId5" Type="http://schemas.openxmlformats.org/officeDocument/2006/relationships/image" Target="../media/image45.jpeg"/><Relationship Id="rId10" Type="http://schemas.openxmlformats.org/officeDocument/2006/relationships/image" Target="../media/image50.jpg"/><Relationship Id="rId4" Type="http://schemas.openxmlformats.org/officeDocument/2006/relationships/image" Target="../media/image44.jpg"/><Relationship Id="rId9" Type="http://schemas.openxmlformats.org/officeDocument/2006/relationships/image" Target="../media/image4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22.pn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eg"/><Relationship Id="rId9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62.jpg"/><Relationship Id="rId10" Type="http://schemas.openxmlformats.org/officeDocument/2006/relationships/image" Target="../media/image67.jpg"/><Relationship Id="rId4" Type="http://schemas.openxmlformats.org/officeDocument/2006/relationships/image" Target="../media/image61.jpeg"/><Relationship Id="rId9" Type="http://schemas.openxmlformats.org/officeDocument/2006/relationships/image" Target="../media/image66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3" Type="http://schemas.openxmlformats.org/officeDocument/2006/relationships/image" Target="../media/image60.png"/><Relationship Id="rId7" Type="http://schemas.openxmlformats.org/officeDocument/2006/relationships/image" Target="../media/image7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jpg"/><Relationship Id="rId11" Type="http://schemas.openxmlformats.org/officeDocument/2006/relationships/image" Target="../media/image75.jpeg"/><Relationship Id="rId5" Type="http://schemas.openxmlformats.org/officeDocument/2006/relationships/image" Target="../media/image69.jpg"/><Relationship Id="rId10" Type="http://schemas.openxmlformats.org/officeDocument/2006/relationships/image" Target="../media/image74.jpeg"/><Relationship Id="rId4" Type="http://schemas.openxmlformats.org/officeDocument/2006/relationships/image" Target="../media/image68.jpeg"/><Relationship Id="rId9" Type="http://schemas.openxmlformats.org/officeDocument/2006/relationships/image" Target="../media/image73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g"/><Relationship Id="rId3" Type="http://schemas.openxmlformats.org/officeDocument/2006/relationships/image" Target="../media/image77.png"/><Relationship Id="rId7" Type="http://schemas.openxmlformats.org/officeDocument/2006/relationships/image" Target="../media/image8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jpeg"/><Relationship Id="rId5" Type="http://schemas.openxmlformats.org/officeDocument/2006/relationships/image" Target="../media/image79.png"/><Relationship Id="rId4" Type="http://schemas.openxmlformats.org/officeDocument/2006/relationships/image" Target="../media/image7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13" Type="http://schemas.openxmlformats.org/officeDocument/2006/relationships/image" Target="../media/image92.jpg"/><Relationship Id="rId3" Type="http://schemas.openxmlformats.org/officeDocument/2006/relationships/image" Target="../media/image22.png"/><Relationship Id="rId7" Type="http://schemas.openxmlformats.org/officeDocument/2006/relationships/image" Target="../media/image86.jpg"/><Relationship Id="rId12" Type="http://schemas.openxmlformats.org/officeDocument/2006/relationships/image" Target="../media/image9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eg"/><Relationship Id="rId11" Type="http://schemas.openxmlformats.org/officeDocument/2006/relationships/image" Target="../media/image90.jpeg"/><Relationship Id="rId5" Type="http://schemas.openxmlformats.org/officeDocument/2006/relationships/image" Target="../media/image84.jpg"/><Relationship Id="rId10" Type="http://schemas.openxmlformats.org/officeDocument/2006/relationships/image" Target="../media/image89.jpg"/><Relationship Id="rId4" Type="http://schemas.openxmlformats.org/officeDocument/2006/relationships/image" Target="../media/image83.jpg"/><Relationship Id="rId9" Type="http://schemas.openxmlformats.org/officeDocument/2006/relationships/image" Target="../media/image88.gi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pn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jpg"/><Relationship Id="rId11" Type="http://schemas.openxmlformats.org/officeDocument/2006/relationships/image" Target="../media/image101.jpg"/><Relationship Id="rId5" Type="http://schemas.openxmlformats.org/officeDocument/2006/relationships/image" Target="../media/image95.jpg"/><Relationship Id="rId10" Type="http://schemas.openxmlformats.org/officeDocument/2006/relationships/image" Target="../media/image100.jpg"/><Relationship Id="rId4" Type="http://schemas.openxmlformats.org/officeDocument/2006/relationships/image" Target="../media/image94.jpg"/><Relationship Id="rId9" Type="http://schemas.openxmlformats.org/officeDocument/2006/relationships/image" Target="../media/image99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g"/><Relationship Id="rId3" Type="http://schemas.openxmlformats.org/officeDocument/2006/relationships/image" Target="../media/image102.png"/><Relationship Id="rId7" Type="http://schemas.openxmlformats.org/officeDocument/2006/relationships/image" Target="../media/image10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jpg"/><Relationship Id="rId11" Type="http://schemas.openxmlformats.org/officeDocument/2006/relationships/image" Target="../media/image110.jpeg"/><Relationship Id="rId5" Type="http://schemas.openxmlformats.org/officeDocument/2006/relationships/image" Target="../media/image104.jpg"/><Relationship Id="rId10" Type="http://schemas.openxmlformats.org/officeDocument/2006/relationships/image" Target="../media/image109.jpeg"/><Relationship Id="rId4" Type="http://schemas.openxmlformats.org/officeDocument/2006/relationships/image" Target="../media/image103.jpeg"/><Relationship Id="rId9" Type="http://schemas.openxmlformats.org/officeDocument/2006/relationships/image" Target="../media/image108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jpg"/><Relationship Id="rId3" Type="http://schemas.openxmlformats.org/officeDocument/2006/relationships/image" Target="../media/image111.png"/><Relationship Id="rId7" Type="http://schemas.openxmlformats.org/officeDocument/2006/relationships/image" Target="../media/image1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jpeg"/><Relationship Id="rId5" Type="http://schemas.openxmlformats.org/officeDocument/2006/relationships/image" Target="../media/image101.jpg"/><Relationship Id="rId4" Type="http://schemas.openxmlformats.org/officeDocument/2006/relationships/image" Target="../media/image112.jpeg"/><Relationship Id="rId9" Type="http://schemas.openxmlformats.org/officeDocument/2006/relationships/image" Target="../media/image1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maxpixel.net/Rose-Flower-Pink-Single-3542153" TargetMode="External"/><Relationship Id="rId4" Type="http://schemas.openxmlformats.org/officeDocument/2006/relationships/image" Target="../media/image1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800965-6E3F-49E7-96C1-DD4F4F57C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514351"/>
            <a:ext cx="10758487" cy="58435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CF810FE-BB1C-4699-A2CD-2A2F338A13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1262926"/>
            <a:ext cx="4672013" cy="4123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F171C7A-7E6C-49B9-BAA1-DA25B5BA2E22}"/>
              </a:ext>
            </a:extLst>
          </p:cNvPr>
          <p:cNvSpPr/>
          <p:nvPr/>
        </p:nvSpPr>
        <p:spPr>
          <a:xfrm>
            <a:off x="4529137" y="2308340"/>
            <a:ext cx="3443288" cy="224131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  <a:scene3d>
              <a:camera prst="obliqueBottom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11500" b="1" dirty="0" err="1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ot"/>
                </a:ln>
                <a:gradFill flip="none" rotWithShape="1">
                  <a:gsLst>
                    <a:gs pos="50000">
                      <a:srgbClr val="0070C0"/>
                    </a:gs>
                    <a:gs pos="29000">
                      <a:srgbClr val="C00000"/>
                    </a:gs>
                  </a:gsLst>
                  <a:lin ang="8100000" scaled="1"/>
                  <a:tileRect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</a:t>
            </a:r>
            <a:r>
              <a:rPr lang="as-IN" sz="115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ot"/>
                </a:ln>
                <a:gradFill flip="none" rotWithShape="1">
                  <a:gsLst>
                    <a:gs pos="50000">
                      <a:srgbClr val="0070C0"/>
                    </a:gs>
                    <a:gs pos="29000">
                      <a:srgbClr val="C00000"/>
                    </a:gs>
                  </a:gsLst>
                  <a:lin ang="8100000" scaled="1"/>
                  <a:tileRect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115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ysDot"/>
                </a:ln>
                <a:gradFill flip="none" rotWithShape="1">
                  <a:gsLst>
                    <a:gs pos="50000">
                      <a:srgbClr val="0070C0"/>
                    </a:gs>
                    <a:gs pos="29000">
                      <a:srgbClr val="C00000"/>
                    </a:gs>
                  </a:gsLst>
                  <a:lin ang="8100000" scaled="1"/>
                  <a:tileRect/>
                </a:gra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3096742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B977DC-9D14-4CF3-B24D-CEDF7659E6FD}"/>
              </a:ext>
            </a:extLst>
          </p:cNvPr>
          <p:cNvSpPr/>
          <p:nvPr/>
        </p:nvSpPr>
        <p:spPr>
          <a:xfrm>
            <a:off x="2560324" y="5091514"/>
            <a:ext cx="6893169" cy="1754326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48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38100">
            <a:solidFill>
              <a:srgbClr val="7030A0"/>
            </a:solidFill>
          </a:ln>
          <a:scene3d>
            <a:camera prst="perspectiveRelaxedModerately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কলহের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বিষবা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কলু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োত্রের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ষার্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রক্তপাত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্ঠাবোধ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06406-C247-4E64-843F-41BD79DEFC45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0349" y="330990"/>
            <a:ext cx="4663440" cy="45720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673A6A-7DA4-49E8-B21F-666B59DDB052}"/>
              </a:ext>
            </a:extLst>
          </p:cNvPr>
          <p:cNvSpPr/>
          <p:nvPr/>
        </p:nvSpPr>
        <p:spPr>
          <a:xfrm>
            <a:off x="9453493" y="5063111"/>
            <a:ext cx="25743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3600" dirty="0" err="1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কলহ</a:t>
            </a:r>
            <a:r>
              <a:rPr lang="en-US" sz="360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বিবাদ</a:t>
            </a:r>
            <a:r>
              <a:rPr lang="en-US" sz="360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নিরস</a:t>
            </a:r>
            <a:r>
              <a:rPr lang="as-IN" sz="360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ৈঠকের</a:t>
            </a:r>
            <a:r>
              <a:rPr lang="en-US" sz="360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</a:t>
            </a:r>
            <a:r>
              <a:rPr lang="as-IN" sz="360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2857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0" cap="none" spc="0" dirty="0">
              <a:ln w="28575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3A625C-2D0B-49D6-9A09-05D61298262F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756" y="400378"/>
            <a:ext cx="4754880" cy="4572000"/>
          </a:xfrm>
          <a:prstGeom prst="round2DiagRect">
            <a:avLst>
              <a:gd name="adj1" fmla="val 16667"/>
              <a:gd name="adj2" fmla="val 0"/>
            </a:avLst>
          </a:prstGeom>
          <a:ln w="133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BD04924-529F-4E70-9568-3E7E808D7A91}"/>
              </a:ext>
            </a:extLst>
          </p:cNvPr>
          <p:cNvGrpSpPr/>
          <p:nvPr/>
        </p:nvGrpSpPr>
        <p:grpSpPr>
          <a:xfrm>
            <a:off x="4731011" y="191114"/>
            <a:ext cx="2651760" cy="731520"/>
            <a:chOff x="4679933" y="199987"/>
            <a:chExt cx="2749826" cy="882949"/>
          </a:xfrm>
        </p:grpSpPr>
        <p:sp>
          <p:nvSpPr>
            <p:cNvPr id="7" name="Flowchart: Terminator 6">
              <a:extLst>
                <a:ext uri="{FF2B5EF4-FFF2-40B4-BE49-F238E27FC236}">
                  <a16:creationId xmlns:a16="http://schemas.microsoft.com/office/drawing/2014/main" id="{1061B712-54B5-4C7F-AD54-FD3358FD2062}"/>
                </a:ext>
              </a:extLst>
            </p:cNvPr>
            <p:cNvSpPr/>
            <p:nvPr/>
          </p:nvSpPr>
          <p:spPr>
            <a:xfrm>
              <a:off x="4679933" y="233582"/>
              <a:ext cx="2749826" cy="849354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002060"/>
              </a:solidFill>
            </a:ln>
            <a:scene3d>
              <a:camera prst="obliqueTopRigh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BD26A64-D703-4BBF-A66C-028B6DB24771}"/>
                </a:ext>
              </a:extLst>
            </p:cNvPr>
            <p:cNvSpPr/>
            <p:nvPr/>
          </p:nvSpPr>
          <p:spPr>
            <a:xfrm>
              <a:off x="4786898" y="199987"/>
              <a:ext cx="2553410" cy="74318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400" dirty="0" err="1">
                  <a:ln w="19050">
                    <a:solidFill>
                      <a:srgbClr val="002060"/>
                    </a:solidFill>
                  </a:ln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গোত্রীয়</a:t>
              </a:r>
              <a:r>
                <a:rPr lang="en-US" sz="4400" dirty="0">
                  <a:ln w="19050">
                    <a:solidFill>
                      <a:srgbClr val="002060"/>
                    </a:solidFill>
                  </a:ln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n w="19050">
                    <a:solidFill>
                      <a:srgbClr val="002060"/>
                    </a:solidFill>
                  </a:ln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শাস</a:t>
              </a:r>
              <a:r>
                <a:rPr lang="as-IN" sz="4400" dirty="0">
                  <a:ln w="19050">
                    <a:solidFill>
                      <a:srgbClr val="002060"/>
                    </a:solidFill>
                  </a:ln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4400" dirty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A4457B8A-17AD-4978-AFA7-CFB7D8CD45C8}"/>
              </a:ext>
            </a:extLst>
          </p:cNvPr>
          <p:cNvSpPr/>
          <p:nvPr/>
        </p:nvSpPr>
        <p:spPr>
          <a:xfrm>
            <a:off x="361070" y="5091514"/>
            <a:ext cx="194603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36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পতি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0" cap="none" spc="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738990-2117-4461-8AA5-078B52D7902A}"/>
              </a:ext>
            </a:extLst>
          </p:cNvPr>
          <p:cNvSpPr txBox="1"/>
          <p:nvPr/>
        </p:nvSpPr>
        <p:spPr>
          <a:xfrm>
            <a:off x="5148715" y="883186"/>
            <a:ext cx="1982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ূত্রপাত</a:t>
            </a:r>
            <a:endParaRPr lang="en-US" sz="40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4E1D08A-49A8-4DE7-B790-881488CA8532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087" y="382678"/>
            <a:ext cx="4754880" cy="45720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Speech Bubble: Oval 19">
            <a:extLst>
              <a:ext uri="{FF2B5EF4-FFF2-40B4-BE49-F238E27FC236}">
                <a16:creationId xmlns:a16="http://schemas.microsoft.com/office/drawing/2014/main" id="{892C3248-D1E7-4E79-A5BB-556A6FBB24DB}"/>
              </a:ext>
            </a:extLst>
          </p:cNvPr>
          <p:cNvSpPr/>
          <p:nvPr/>
        </p:nvSpPr>
        <p:spPr>
          <a:xfrm rot="1631675">
            <a:off x="4706916" y="2189640"/>
            <a:ext cx="1957583" cy="1098331"/>
          </a:xfrm>
          <a:prstGeom prst="wedgeEllipseCallou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তীর্ণ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12A2D66-F344-49BB-9E57-4CFC3A570D1D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540" y="349156"/>
            <a:ext cx="4663440" cy="4572000"/>
          </a:xfrm>
          <a:prstGeom prst="round2DiagRect">
            <a:avLst>
              <a:gd name="adj1" fmla="val 16667"/>
              <a:gd name="adj2" fmla="val 0"/>
            </a:avLst>
          </a:prstGeom>
          <a:ln w="130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02FF48B0-E394-4941-A9B4-23E5A233C0F3}"/>
              </a:ext>
            </a:extLst>
          </p:cNvPr>
          <p:cNvSpPr/>
          <p:nvPr/>
        </p:nvSpPr>
        <p:spPr>
          <a:xfrm rot="18847527">
            <a:off x="5689146" y="2633770"/>
            <a:ext cx="2659891" cy="1242387"/>
          </a:xfrm>
          <a:prstGeom prst="wedgeEllipseCallout">
            <a:avLst/>
          </a:prstGeom>
          <a:gradFill flip="none" rotWithShape="1">
            <a:gsLst>
              <a:gs pos="8000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31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ঝর্ণা</a:t>
            </a:r>
            <a:endParaRPr lang="en-US" sz="40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CF1C363D-5C72-497B-B44F-305C28DB2626}"/>
              </a:ext>
            </a:extLst>
          </p:cNvPr>
          <p:cNvPicPr preferRelativeResize="0"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721" y="365029"/>
            <a:ext cx="4754880" cy="4572000"/>
          </a:xfrm>
          <a:prstGeom prst="round2DiagRect">
            <a:avLst>
              <a:gd name="adj1" fmla="val 3521"/>
              <a:gd name="adj2" fmla="val 0"/>
            </a:avLst>
          </a:prstGeom>
          <a:ln w="139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7" name="Speech Bubble: Oval 26">
            <a:extLst>
              <a:ext uri="{FF2B5EF4-FFF2-40B4-BE49-F238E27FC236}">
                <a16:creationId xmlns:a16="http://schemas.microsoft.com/office/drawing/2014/main" id="{0A0F4695-D800-46A4-8571-D9F080F66243}"/>
              </a:ext>
            </a:extLst>
          </p:cNvPr>
          <p:cNvSpPr/>
          <p:nvPr/>
        </p:nvSpPr>
        <p:spPr>
          <a:xfrm rot="1838687">
            <a:off x="4621420" y="3481758"/>
            <a:ext cx="2484732" cy="1463115"/>
          </a:xfrm>
          <a:prstGeom prst="wedgeEllipseCallout">
            <a:avLst/>
          </a:prstGeom>
          <a:gradFill flip="none" rotWithShape="1">
            <a:gsLst>
              <a:gs pos="5000">
                <a:srgbClr val="00B0F0">
                  <a:tint val="66000"/>
                  <a:satMod val="160000"/>
                </a:srgbClr>
              </a:gs>
              <a:gs pos="73000">
                <a:srgbClr val="00B0F0">
                  <a:tint val="44500"/>
                  <a:satMod val="160000"/>
                </a:srgbClr>
              </a:gs>
              <a:gs pos="48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গৃহপালিত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F3D77A9-42FD-4D05-AE19-C24E17EA63BA}"/>
              </a:ext>
            </a:extLst>
          </p:cNvPr>
          <p:cNvGrpSpPr/>
          <p:nvPr/>
        </p:nvGrpSpPr>
        <p:grpSpPr>
          <a:xfrm>
            <a:off x="7028186" y="334173"/>
            <a:ext cx="4754880" cy="4572000"/>
            <a:chOff x="-701077" y="3707273"/>
            <a:chExt cx="4063647" cy="48685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D0B9C70-97B2-4CAF-8256-E8E1938A0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701077" y="3721674"/>
              <a:ext cx="4063647" cy="4854158"/>
            </a:xfrm>
            <a:prstGeom prst="round2DiagRect">
              <a:avLst>
                <a:gd name="adj1" fmla="val 16667"/>
                <a:gd name="adj2" fmla="val 0"/>
              </a:avLst>
            </a:prstGeom>
            <a:ln w="1397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F5EDB79-9B44-45D8-AC0A-9C963B0AD790}"/>
                </a:ext>
              </a:extLst>
            </p:cNvPr>
            <p:cNvSpPr txBox="1"/>
            <p:nvPr/>
          </p:nvSpPr>
          <p:spPr>
            <a:xfrm>
              <a:off x="-90791" y="3707273"/>
              <a:ext cx="3298753" cy="10681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r>
                <a:rPr lang="en-US" sz="6000" b="1" dirty="0" err="1">
                  <a:ln w="1270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খুনের</a:t>
              </a:r>
              <a:r>
                <a:rPr lang="en-US" sz="6000" b="1" dirty="0">
                  <a:ln w="1270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</a:t>
              </a:r>
              <a:r>
                <a:rPr lang="as-IN" sz="6000" b="1" dirty="0">
                  <a:ln w="1270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6000" b="1" dirty="0">
                  <a:ln w="1270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6000" b="1" dirty="0">
                  <a:ln w="1270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6000" b="1" dirty="0">
                  <a:ln w="1270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6000" b="1" dirty="0" err="1">
                  <a:ln w="1270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খুন</a:t>
              </a:r>
              <a:endParaRPr lang="en-US" sz="6000" b="1" dirty="0">
                <a:ln w="1270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E896EBF-20CC-408F-9BFF-B2E00ED720E5}"/>
              </a:ext>
            </a:extLst>
          </p:cNvPr>
          <p:cNvGrpSpPr/>
          <p:nvPr/>
        </p:nvGrpSpPr>
        <p:grpSpPr>
          <a:xfrm>
            <a:off x="4775169" y="181716"/>
            <a:ext cx="3083170" cy="731520"/>
            <a:chOff x="3810643" y="1608630"/>
            <a:chExt cx="2793891" cy="769441"/>
          </a:xfrm>
        </p:grpSpPr>
        <p:sp>
          <p:nvSpPr>
            <p:cNvPr id="15" name="Flowchart: Terminator 14">
              <a:extLst>
                <a:ext uri="{FF2B5EF4-FFF2-40B4-BE49-F238E27FC236}">
                  <a16:creationId xmlns:a16="http://schemas.microsoft.com/office/drawing/2014/main" id="{83625F72-71ED-45CA-B671-B31EC54C9CB3}"/>
                </a:ext>
              </a:extLst>
            </p:cNvPr>
            <p:cNvSpPr/>
            <p:nvPr/>
          </p:nvSpPr>
          <p:spPr>
            <a:xfrm>
              <a:off x="3810643" y="1627591"/>
              <a:ext cx="2377440" cy="731520"/>
            </a:xfrm>
            <a:prstGeom prst="flowChartTerminator">
              <a:avLst/>
            </a:prstGeom>
            <a:solidFill>
              <a:schemeClr val="accent2">
                <a:lumMod val="60000"/>
                <a:lumOff val="40000"/>
              </a:schemeClr>
            </a:solidFill>
            <a:ln w="76200">
              <a:solidFill>
                <a:srgbClr val="002060"/>
              </a:solidFill>
            </a:ln>
            <a:scene3d>
              <a:camera prst="obliqueTopRight"/>
              <a:lightRig rig="threePt" dir="t"/>
            </a:scene3d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BF2347-2400-4D1D-AE53-AB6998887C60}"/>
                </a:ext>
              </a:extLst>
            </p:cNvPr>
            <p:cNvSpPr/>
            <p:nvPr/>
          </p:nvSpPr>
          <p:spPr>
            <a:xfrm>
              <a:off x="4085023" y="1608630"/>
              <a:ext cx="251951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4400" dirty="0" err="1">
                  <a:ln w="19050">
                    <a:solidFill>
                      <a:srgbClr val="002060"/>
                    </a:solidFill>
                  </a:ln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গোত্র</a:t>
              </a:r>
              <a:r>
                <a:rPr lang="en-US" sz="4400" dirty="0">
                  <a:ln w="19050">
                    <a:solidFill>
                      <a:srgbClr val="002060"/>
                    </a:solidFill>
                  </a:ln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4400" dirty="0" err="1">
                  <a:ln w="19050">
                    <a:solidFill>
                      <a:srgbClr val="002060"/>
                    </a:solidFill>
                  </a:ln>
                  <a:solidFill>
                    <a:srgbClr val="0070C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দ্বন্দ্ব</a:t>
              </a:r>
              <a:endParaRPr lang="en-US" sz="4400" dirty="0">
                <a:ln w="1905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34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12" grpId="0"/>
      <p:bldP spid="17" grpId="0"/>
      <p:bldP spid="20" grpId="0" animBg="1"/>
      <p:bldP spid="23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1A31B4-CD8B-4922-AF82-3F060167A2FB}"/>
              </a:ext>
            </a:extLst>
          </p:cNvPr>
          <p:cNvSpPr/>
          <p:nvPr/>
        </p:nvSpPr>
        <p:spPr>
          <a:xfrm>
            <a:off x="1728535" y="5717760"/>
            <a:ext cx="8401303" cy="95410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lIns="91440" tIns="45720" rIns="91440" bIns="45720">
            <a:spAutoFit/>
            <a:sp3d extrusionH="57150">
              <a:bevelT w="50800" h="38100" prst="riblet"/>
            </a:sp3d>
          </a:bodyPr>
          <a:lstStyle/>
          <a:p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অহেতুক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রক্তক্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য়ী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ন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হাসে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কলঙ্কময়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ন্মেধ্যে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বুয়াসের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ফিজার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প্রসিদ্ধ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4D8E68-A8E7-4AA7-A07A-2314F16ADE50}"/>
              </a:ext>
            </a:extLst>
          </p:cNvPr>
          <p:cNvSpPr/>
          <p:nvPr/>
        </p:nvSpPr>
        <p:spPr>
          <a:xfrm>
            <a:off x="117124" y="5594650"/>
            <a:ext cx="1280160" cy="1200329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45000">
                <a:srgbClr val="FFFF00"/>
              </a:gs>
              <a:gs pos="12000">
                <a:srgbClr val="00B0F0">
                  <a:shade val="675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bliqueBottomRigh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বুয়াসের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36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65C59D-D4E1-44A3-9AE8-5652BE9973A1}"/>
              </a:ext>
            </a:extLst>
          </p:cNvPr>
          <p:cNvSpPr/>
          <p:nvPr/>
        </p:nvSpPr>
        <p:spPr>
          <a:xfrm>
            <a:off x="10565515" y="5657671"/>
            <a:ext cx="1566513" cy="1200329"/>
          </a:xfrm>
          <a:prstGeom prst="rect">
            <a:avLst/>
          </a:prstGeom>
          <a:gradFill flip="none" rotWithShape="1">
            <a:gsLst>
              <a:gs pos="58000">
                <a:srgbClr val="00B0F0"/>
              </a:gs>
              <a:gs pos="20000">
                <a:srgbClr val="FFFF00">
                  <a:shade val="67500"/>
                  <a:satMod val="115000"/>
                </a:srgbClr>
              </a:gs>
              <a:gs pos="66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perspectiveBelow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 anchor="t">
            <a:spAutoFit/>
            <a:sp3d extrusionH="57150">
              <a:bevelT w="57150" h="38100" prst="hardEdge"/>
            </a:sp3d>
          </a:bodyPr>
          <a:lstStyle/>
          <a:p>
            <a:pPr algn="ctr"/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ফিজার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endParaRPr lang="en-US" sz="36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6B8776A-9DA9-4532-86C5-7A7D199EDCAB}"/>
              </a:ext>
            </a:extLst>
          </p:cNvPr>
          <p:cNvSpPr/>
          <p:nvPr/>
        </p:nvSpPr>
        <p:spPr>
          <a:xfrm>
            <a:off x="5094514" y="1386821"/>
            <a:ext cx="20029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4800" b="0" cap="none" spc="0" dirty="0" err="1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</a:t>
            </a:r>
            <a:r>
              <a:rPr lang="en-US" sz="4800" dirty="0" err="1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ধের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4800" b="0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8A818DB6-31C2-4144-A323-483A45622A4F}"/>
              </a:ext>
            </a:extLst>
          </p:cNvPr>
          <p:cNvSpPr/>
          <p:nvPr/>
        </p:nvSpPr>
        <p:spPr>
          <a:xfrm>
            <a:off x="4008173" y="77408"/>
            <a:ext cx="4180114" cy="1323927"/>
          </a:xfrm>
          <a:prstGeom prst="flowChartDecision">
            <a:avLst/>
          </a:prstGeom>
          <a:gradFill flip="none" rotWithShape="1">
            <a:gsLst>
              <a:gs pos="20000">
                <a:schemeClr val="accent5">
                  <a:lumMod val="0"/>
                  <a:lumOff val="100000"/>
                </a:schemeClr>
              </a:gs>
              <a:gs pos="42000">
                <a:schemeClr val="accent5">
                  <a:lumMod val="0"/>
                  <a:lumOff val="100000"/>
                </a:schemeClr>
              </a:gs>
              <a:gs pos="67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76200">
            <a:solidFill>
              <a:srgbClr val="7030A0"/>
            </a:solidFill>
          </a:ln>
          <a:scene3d>
            <a:camera prst="obliqueBottomLef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গোত্র-দ্ব</a:t>
            </a:r>
            <a:r>
              <a:rPr lang="as-IN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5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F49741-338F-4EBD-A7F7-BE174FE3BA56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77" y="335514"/>
            <a:ext cx="4663440" cy="5120640"/>
          </a:xfrm>
          <a:prstGeom prst="round2DiagRect">
            <a:avLst>
              <a:gd name="adj1" fmla="val 16667"/>
              <a:gd name="adj2" fmla="val 0"/>
            </a:avLst>
          </a:prstGeom>
          <a:ln w="139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157AEB-5308-4B16-AB3F-CEDB32AA13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666" y="320766"/>
            <a:ext cx="4697862" cy="5120640"/>
          </a:xfrm>
          <a:prstGeom prst="ellipse">
            <a:avLst/>
          </a:prstGeom>
          <a:ln w="114300" cap="rnd">
            <a:solidFill>
              <a:schemeClr val="bg1"/>
            </a:solidFill>
          </a:ln>
          <a:effectLst/>
          <a:scene3d>
            <a:camera prst="obliqueBottomLeft"/>
            <a:lightRig rig="contrasting" dir="t">
              <a:rot lat="0" lon="0" rev="3000000"/>
            </a:lightRig>
          </a:scene3d>
          <a:sp3d contourW="7620">
            <a:bevelT w="95250" h="31750" prst="slope"/>
            <a:contourClr>
              <a:srgbClr val="333333"/>
            </a:contourClr>
          </a:sp3d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910A6B2-9254-4382-985C-AAA9C36B4DDA}"/>
              </a:ext>
            </a:extLst>
          </p:cNvPr>
          <p:cNvSpPr/>
          <p:nvPr/>
        </p:nvSpPr>
        <p:spPr>
          <a:xfrm>
            <a:off x="1728535" y="431874"/>
            <a:ext cx="128016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28575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sz="6600" dirty="0">
              <a:ln w="28575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9BE7B7-B3D3-4A85-BA1E-ECC7A691BF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242" y="365566"/>
            <a:ext cx="4546255" cy="5090588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17D7A7-2C23-449E-B5BA-6544A4466B84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3198" y="327207"/>
            <a:ext cx="4480560" cy="5212080"/>
          </a:xfrm>
          <a:prstGeom prst="round2DiagRect">
            <a:avLst>
              <a:gd name="adj1" fmla="val 16667"/>
              <a:gd name="adj2" fmla="val 0"/>
            </a:avLst>
          </a:prstGeom>
          <a:ln w="139700" cap="sq">
            <a:solidFill>
              <a:srgbClr val="FFFFFF"/>
            </a:solidFill>
            <a:miter lim="800000"/>
          </a:ln>
          <a:effectLst/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7AAA12C-9A5B-4F14-843D-7B83432D362D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198" y="327207"/>
            <a:ext cx="4480560" cy="521208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/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BE8FB12A-418E-4784-813A-DF5CA6E6C688}"/>
              </a:ext>
            </a:extLst>
          </p:cNvPr>
          <p:cNvSpPr/>
          <p:nvPr/>
        </p:nvSpPr>
        <p:spPr>
          <a:xfrm rot="17463242">
            <a:off x="5340014" y="2277963"/>
            <a:ext cx="2849426" cy="1332245"/>
          </a:xfrm>
          <a:prstGeom prst="wedgeEllipseCallout">
            <a:avLst/>
          </a:prstGeom>
          <a:gradFill flip="none" rotWithShape="1">
            <a:gsLst>
              <a:gs pos="80000">
                <a:schemeClr val="accent5">
                  <a:lumMod val="20000"/>
                  <a:lumOff val="80000"/>
                  <a:shade val="30000"/>
                  <a:satMod val="115000"/>
                </a:schemeClr>
              </a:gs>
              <a:gs pos="31000">
                <a:schemeClr val="accent5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5">
                  <a:lumMod val="20000"/>
                  <a:lumOff val="80000"/>
                  <a:shade val="100000"/>
                  <a:satMod val="115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ঘোড়দৌড়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D157A7D-0846-4E28-B82D-E5FB1FDAFBF8}"/>
              </a:ext>
            </a:extLst>
          </p:cNvPr>
          <p:cNvPicPr preferRelativeResize="0"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3198" y="327207"/>
            <a:ext cx="4480560" cy="5212080"/>
          </a:xfrm>
          <a:prstGeom prst="round2DiagRect">
            <a:avLst>
              <a:gd name="adj1" fmla="val 16667"/>
              <a:gd name="adj2" fmla="val 0"/>
            </a:avLst>
          </a:prstGeom>
          <a:ln w="136525" cap="sq">
            <a:solidFill>
              <a:schemeClr val="bg1"/>
            </a:solidFill>
            <a:miter lim="800000"/>
          </a:ln>
          <a:effectLst/>
        </p:spPr>
      </p:pic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510132F0-9F03-48E0-ADE9-67CBDB297442}"/>
              </a:ext>
            </a:extLst>
          </p:cNvPr>
          <p:cNvSpPr/>
          <p:nvPr/>
        </p:nvSpPr>
        <p:spPr>
          <a:xfrm rot="2982852">
            <a:off x="4052844" y="3530542"/>
            <a:ext cx="3108960" cy="1463040"/>
          </a:xfrm>
          <a:prstGeom prst="wedgeEllipseCallout">
            <a:avLst/>
          </a:prstGeom>
          <a:gradFill flip="none" rotWithShape="1">
            <a:gsLst>
              <a:gs pos="5000">
                <a:srgbClr val="00B0F0">
                  <a:tint val="66000"/>
                  <a:satMod val="160000"/>
                </a:srgbClr>
              </a:gs>
              <a:gs pos="73000">
                <a:srgbClr val="00B0F0">
                  <a:tint val="44500"/>
                  <a:satMod val="160000"/>
                </a:srgbClr>
              </a:gs>
              <a:gs pos="48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পবিত্র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অবমাননা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 animBg="1"/>
      <p:bldP spid="12" grpId="0"/>
      <p:bldP spid="4" grpId="0" animBg="1"/>
      <p:bldP spid="17" grpId="0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7C12A3-EABB-4851-953C-19121CA5CBBE}"/>
              </a:ext>
            </a:extLst>
          </p:cNvPr>
          <p:cNvSpPr/>
          <p:nvPr/>
        </p:nvSpPr>
        <p:spPr>
          <a:xfrm>
            <a:off x="1858655" y="5083125"/>
            <a:ext cx="10110513" cy="1938992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জাহেলিয়া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র্মীয়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ধকারাচ্ছন্ন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্তে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অদ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ভয়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0D66099-0CA0-48BF-9736-3EC702400C4C}"/>
              </a:ext>
            </a:extLst>
          </p:cNvPr>
          <p:cNvGrpSpPr/>
          <p:nvPr/>
        </p:nvGrpSpPr>
        <p:grpSpPr>
          <a:xfrm>
            <a:off x="40414" y="226088"/>
            <a:ext cx="4021809" cy="5130799"/>
            <a:chOff x="21995" y="1933358"/>
            <a:chExt cx="4007954" cy="4921757"/>
          </a:xfrm>
          <a:scene3d>
            <a:camera prst="obliqueTopRight"/>
            <a:lightRig rig="threePt" dir="t"/>
          </a:scene3d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8191DA2-8984-42C7-8978-9EFF1BAC5020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0909" y="1933358"/>
              <a:ext cx="3749040" cy="442967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1397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p3d>
              <a:bevelT w="25400" h="19050" prst="slope"/>
              <a:contourClr>
                <a:srgbClr val="FFFFFF"/>
              </a:contourClr>
            </a:sp3d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CF81F53-1F55-45CE-BF52-1999BC688AC4}"/>
                </a:ext>
              </a:extLst>
            </p:cNvPr>
            <p:cNvSpPr txBox="1"/>
            <p:nvPr/>
          </p:nvSpPr>
          <p:spPr>
            <a:xfrm>
              <a:off x="21995" y="6066144"/>
              <a:ext cx="1344691" cy="788971"/>
            </a:xfrm>
            <a:prstGeom prst="rect">
              <a:avLst/>
            </a:prstGeom>
            <a:noFill/>
            <a:sp3d>
              <a:bevelT prst="slope"/>
            </a:sp3d>
          </p:spPr>
          <p:txBody>
            <a:bodyPr wrap="square" rtlCol="0">
              <a:spAutoFit/>
              <a:sp3d extrusionH="57150">
                <a:bevelT w="57150" h="38100" prst="hardEdge"/>
              </a:sp3d>
            </a:bodyPr>
            <a:lstStyle/>
            <a:p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as-IN" sz="48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8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8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8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en-US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76953E5-D9B4-4125-B4B1-9C6888558BEB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497" y="229949"/>
            <a:ext cx="3788435" cy="4617813"/>
          </a:xfrm>
          <a:prstGeom prst="round2DiagRect">
            <a:avLst>
              <a:gd name="adj1" fmla="val 16667"/>
              <a:gd name="adj2" fmla="val 0"/>
            </a:avLst>
          </a:prstGeom>
          <a:ln w="139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bliqueTopRight"/>
            <a:lightRig rig="threePt" dir="t"/>
          </a:scene3d>
          <a:sp3d>
            <a:bevelT/>
          </a:sp3d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CA450C9-04E4-4D03-9798-C7AD69AE70A9}"/>
              </a:ext>
            </a:extLst>
          </p:cNvPr>
          <p:cNvSpPr txBox="1"/>
          <p:nvPr/>
        </p:nvSpPr>
        <p:spPr>
          <a:xfrm>
            <a:off x="7846548" y="4536335"/>
            <a:ext cx="1103723" cy="919028"/>
          </a:xfrm>
          <a:prstGeom prst="rect">
            <a:avLst/>
          </a:prstGeom>
          <a:noFill/>
          <a:scene3d>
            <a:camera prst="obliqueBottomRight"/>
            <a:lightRig rig="threePt" dir="t"/>
          </a:scene3d>
        </p:spPr>
        <p:txBody>
          <a:bodyPr wrap="square" rtlCol="0">
            <a:spAutoFit/>
            <a:sp3d extrusionH="57150">
              <a:bevelT h="25400" prst="softRound"/>
            </a:sp3d>
          </a:bodyPr>
          <a:lstStyle/>
          <a:p>
            <a:r>
              <a:rPr lang="en-US" sz="4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সূর</a:t>
            </a:r>
            <a:r>
              <a:rPr lang="as-IN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3CB7A80-5DAC-45C5-9E30-5ED4970CA5D0}"/>
              </a:ext>
            </a:extLst>
          </p:cNvPr>
          <p:cNvGrpSpPr/>
          <p:nvPr/>
        </p:nvGrpSpPr>
        <p:grpSpPr>
          <a:xfrm>
            <a:off x="8232279" y="201813"/>
            <a:ext cx="3749040" cy="5174779"/>
            <a:chOff x="8233840" y="1971451"/>
            <a:chExt cx="3749040" cy="5401272"/>
          </a:xfrm>
          <a:scene3d>
            <a:camera prst="obliqueTopRight"/>
            <a:lightRig rig="threePt" dir="t"/>
          </a:scene3d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2973A0F-F4AD-465F-8289-B74B7B7A8F2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33840" y="1971451"/>
              <a:ext cx="3749040" cy="4581228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1397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2F0E144-6A63-4D50-AB1A-98E2CBB60187}"/>
                </a:ext>
              </a:extLst>
            </p:cNvPr>
            <p:cNvSpPr txBox="1"/>
            <p:nvPr/>
          </p:nvSpPr>
          <p:spPr>
            <a:xfrm>
              <a:off x="10519840" y="6609185"/>
              <a:ext cx="1463040" cy="763538"/>
            </a:xfrm>
            <a:prstGeom prst="rect">
              <a:avLst/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15000">
                  <a:srgbClr val="00B0F0">
                    <a:shade val="67500"/>
                    <a:satMod val="115000"/>
                  </a:srgbClr>
                </a:gs>
                <a:gs pos="53000">
                  <a:srgbClr val="00B0F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sp3d>
              <a:bevelT w="152400" h="50800" prst="softRound"/>
            </a:sp3d>
          </p:spPr>
          <p:txBody>
            <a:bodyPr wrap="square" rtlCol="0" anchor="ctr">
              <a:spAutoFit/>
              <a:sp3d/>
            </a:bodyPr>
            <a:lstStyle/>
            <a:p>
              <a:r>
                <a:rPr lang="en-US" sz="48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তারকা</a:t>
              </a:r>
              <a:endParaRPr lang="en-US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4EDE5DC-647C-4A70-AC2E-B77BCE471312}"/>
              </a:ext>
            </a:extLst>
          </p:cNvPr>
          <p:cNvGrpSpPr/>
          <p:nvPr/>
        </p:nvGrpSpPr>
        <p:grpSpPr>
          <a:xfrm>
            <a:off x="9641" y="5112658"/>
            <a:ext cx="2103120" cy="1645920"/>
            <a:chOff x="6972885" y="4900931"/>
            <a:chExt cx="1856933" cy="1544898"/>
          </a:xfrm>
          <a:scene3d>
            <a:camera prst="isometricOffAxis1Right"/>
            <a:lightRig rig="threePt" dir="t"/>
          </a:scene3d>
        </p:grpSpPr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B0AE09A2-339D-4421-BB27-A80191BA0200}"/>
                </a:ext>
              </a:extLst>
            </p:cNvPr>
            <p:cNvSpPr/>
            <p:nvPr/>
          </p:nvSpPr>
          <p:spPr>
            <a:xfrm>
              <a:off x="7029158" y="4900931"/>
              <a:ext cx="1737360" cy="1544898"/>
            </a:xfrm>
            <a:prstGeom prst="flowChartConnector">
              <a:avLst/>
            </a:prstGeom>
            <a:gradFill flip="none" rotWithShape="1">
              <a:gsLst>
                <a:gs pos="2000">
                  <a:srgbClr val="0070C0"/>
                </a:gs>
                <a:gs pos="39000">
                  <a:schemeClr val="accent1">
                    <a:lumMod val="60000"/>
                    <a:lumOff val="40000"/>
                    <a:tint val="44500"/>
                    <a:satMod val="160000"/>
                  </a:schemeClr>
                </a:gs>
                <a:gs pos="87000">
                  <a:schemeClr val="accent4">
                    <a:lumMod val="40000"/>
                    <a:lumOff val="60000"/>
                  </a:schemeClr>
                </a:gs>
              </a:gsLst>
              <a:lin ang="2400000" scaled="0"/>
              <a:tileRect/>
            </a:gradFill>
            <a:ln w="76200">
              <a:solidFill>
                <a:srgbClr val="002060"/>
              </a:solidFill>
            </a:ln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8B5F16-3FDA-4B8F-999C-8D05108F971E}"/>
                </a:ext>
              </a:extLst>
            </p:cNvPr>
            <p:cNvSpPr/>
            <p:nvPr/>
          </p:nvSpPr>
          <p:spPr>
            <a:xfrm>
              <a:off x="6972885" y="5060739"/>
              <a:ext cx="1856933" cy="13577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জড়বস্তুর</a:t>
              </a:r>
              <a:r>
                <a:rPr lang="en-US" sz="44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উপাস</a:t>
              </a:r>
              <a:r>
                <a:rPr lang="as-IN" sz="44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4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44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DF497E2D-673D-4AC0-9B01-9F38631FC2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311" y="215881"/>
            <a:ext cx="4937760" cy="4937760"/>
          </a:xfrm>
          <a:prstGeom prst="ellipse">
            <a:avLst/>
          </a:prstGeom>
          <a:ln w="139700" cap="rnd">
            <a:solidFill>
              <a:schemeClr val="bg1"/>
            </a:solidFill>
          </a:ln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B6CEF7E-47FE-4C52-A280-5F33403E485D}"/>
              </a:ext>
            </a:extLst>
          </p:cNvPr>
          <p:cNvSpPr/>
          <p:nvPr/>
        </p:nvSpPr>
        <p:spPr>
          <a:xfrm flipH="1">
            <a:off x="704574" y="3786930"/>
            <a:ext cx="19449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sz="5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096F5C8-FB63-4CE9-A45A-0FF3F80104F6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5490" y="762957"/>
            <a:ext cx="4937760" cy="4389120"/>
          </a:xfrm>
          <a:prstGeom prst="ellipse">
            <a:avLst/>
          </a:prstGeom>
          <a:ln w="127000" cap="rnd">
            <a:solidFill>
              <a:schemeClr val="bg1"/>
            </a:solidFill>
          </a:ln>
          <a:effectLst/>
          <a:scene3d>
            <a:camera prst="obliqueTopRight"/>
            <a:lightRig rig="contrasting" dir="t">
              <a:rot lat="0" lon="0" rev="3000000"/>
            </a:lightRig>
          </a:scene3d>
          <a:sp3d contourW="7620">
            <a:bevelT w="95250" h="31750" prst="hardEdge"/>
            <a:contourClr>
              <a:srgbClr val="333333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9F7837-AE44-4F36-9DE5-969225CEF0E8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409" y="154745"/>
            <a:ext cx="4937760" cy="4471107"/>
          </a:xfrm>
          <a:prstGeom prst="ellipse">
            <a:avLst/>
          </a:prstGeom>
          <a:ln w="127000" cap="rnd">
            <a:solidFill>
              <a:schemeClr val="bg1"/>
            </a:solidFill>
          </a:ln>
          <a:effectLst/>
          <a:scene3d>
            <a:camera prst="obliqueBottomLeft"/>
            <a:lightRig rig="contrasting" dir="t">
              <a:rot lat="0" lon="0" rev="3000000"/>
            </a:lightRig>
          </a:scene3d>
          <a:sp3d contourW="7620">
            <a:bevelT w="95250" h="31750" prst="hardEdge"/>
            <a:contourClr>
              <a:srgbClr val="333333"/>
            </a:contourClr>
          </a:sp3d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F5D6149-1DBA-44CC-A63A-4627B013DFE7}"/>
              </a:ext>
            </a:extLst>
          </p:cNvPr>
          <p:cNvSpPr txBox="1"/>
          <p:nvPr/>
        </p:nvSpPr>
        <p:spPr>
          <a:xfrm>
            <a:off x="8216499" y="1287823"/>
            <a:ext cx="2835205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</a:bodyPr>
          <a:lstStyle/>
          <a:p>
            <a:r>
              <a:rPr lang="en-US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 </a:t>
            </a:r>
            <a:r>
              <a:rPr lang="as-IN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5400" b="1" dirty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3D0165-98B3-4A99-AA5B-35337CE03DE7}"/>
              </a:ext>
            </a:extLst>
          </p:cNvPr>
          <p:cNvSpPr txBox="1"/>
          <p:nvPr/>
        </p:nvSpPr>
        <p:spPr>
          <a:xfrm rot="19952187">
            <a:off x="6225149" y="4042794"/>
            <a:ext cx="200553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ight"/>
              <a:lightRig rig="threePt" dir="t"/>
            </a:scene3d>
          </a:bodyPr>
          <a:lstStyle/>
          <a:p>
            <a:r>
              <a:rPr lang="en-US" sz="4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রখণ্ড</a:t>
            </a:r>
            <a:endParaRPr lang="en-US" sz="48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7CD445E-C9BE-4826-AABE-FDFC4923D02C}"/>
              </a:ext>
            </a:extLst>
          </p:cNvPr>
          <p:cNvGrpSpPr/>
          <p:nvPr/>
        </p:nvGrpSpPr>
        <p:grpSpPr>
          <a:xfrm>
            <a:off x="4648410" y="11081"/>
            <a:ext cx="3200400" cy="1371600"/>
            <a:chOff x="4260163" y="-68405"/>
            <a:chExt cx="3474720" cy="1616222"/>
          </a:xfrm>
          <a:scene3d>
            <a:camera prst="obliqueTopRight"/>
            <a:lightRig rig="threePt" dir="t"/>
          </a:scene3d>
        </p:grpSpPr>
        <p:sp>
          <p:nvSpPr>
            <p:cNvPr id="3" name="Flowchart: Decision 2">
              <a:extLst>
                <a:ext uri="{FF2B5EF4-FFF2-40B4-BE49-F238E27FC236}">
                  <a16:creationId xmlns:a16="http://schemas.microsoft.com/office/drawing/2014/main" id="{DBE87BEB-4376-4881-B84D-E1CA185C79E5}"/>
                </a:ext>
              </a:extLst>
            </p:cNvPr>
            <p:cNvSpPr/>
            <p:nvPr/>
          </p:nvSpPr>
          <p:spPr>
            <a:xfrm>
              <a:off x="4260163" y="-68405"/>
              <a:ext cx="3474720" cy="1616222"/>
            </a:xfrm>
            <a:prstGeom prst="flowChartDecision">
              <a:avLst/>
            </a:prstGeom>
            <a:solidFill>
              <a:schemeClr val="accent5">
                <a:lumMod val="60000"/>
                <a:lumOff val="40000"/>
              </a:schemeClr>
            </a:solidFill>
            <a:ln w="76200">
              <a:noFill/>
            </a:ln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0E17F92-D55B-4FB3-8C46-3D3B01D55747}"/>
                </a:ext>
              </a:extLst>
            </p:cNvPr>
            <p:cNvSpPr/>
            <p:nvPr/>
          </p:nvSpPr>
          <p:spPr>
            <a:xfrm>
              <a:off x="4826994" y="300889"/>
              <a:ext cx="2250937" cy="12328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4400" b="0" cap="none" spc="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as-IN" sz="4400" b="0" cap="none" spc="0" dirty="0">
                  <a:ln w="0">
                    <a:solidFill>
                      <a:schemeClr val="tx1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্মীয়</a:t>
              </a:r>
              <a:r>
                <a:rPr lang="en-US" sz="44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</a:t>
              </a:r>
              <a:r>
                <a:rPr lang="as-IN" sz="440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400" dirty="0" err="1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</a:t>
              </a:r>
              <a:endParaRPr lang="en-US" sz="44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254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12" grpId="0"/>
      <p:bldP spid="26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11408D-6F27-4FAA-9E8B-34B0906022B2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375" y="912792"/>
            <a:ext cx="4206240" cy="3931920"/>
          </a:xfrm>
          <a:prstGeom prst="ellipse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</a:ln>
          <a:effectLst/>
          <a:scene3d>
            <a:camera prst="obliqueTop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4EB135-6535-418E-8920-E20ACFBE6077}"/>
              </a:ext>
            </a:extLst>
          </p:cNvPr>
          <p:cNvPicPr preferRelativeResize="0"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671" y="166234"/>
            <a:ext cx="4320691" cy="4228809"/>
          </a:xfrm>
          <a:prstGeom prst="ellipse">
            <a:avLst/>
          </a:prstGeom>
          <a:ln w="127000" cap="rnd">
            <a:solidFill>
              <a:schemeClr val="bg1">
                <a:lumMod val="85000"/>
              </a:schemeClr>
            </a:solidFill>
          </a:ln>
          <a:effectLst/>
          <a:scene3d>
            <a:camera prst="obliqueTopRigh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DCA9BF5-0CEE-40E9-90EA-6B9B9439BFCF}"/>
              </a:ext>
            </a:extLst>
          </p:cNvPr>
          <p:cNvSpPr txBox="1"/>
          <p:nvPr/>
        </p:nvSpPr>
        <p:spPr>
          <a:xfrm>
            <a:off x="725589" y="5220198"/>
            <a:ext cx="1081233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1">
                <a:lumMod val="40000"/>
                <a:lumOff val="60000"/>
                <a:alpha val="93000"/>
              </a:schemeClr>
            </a:solidFill>
          </a:ln>
          <a:scene3d>
            <a:camera prst="obliqueBottomRigh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প্রক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পূজা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্তির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পুজা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কাবাঘ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ষিত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৩৬০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দেব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েবীর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ড়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হোব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উদ্দেশ্যে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পশু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ও ন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ম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যাদুটোনা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ভবিষ্য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E58E7C-D80C-4B54-B9AA-3E8DEFBF38E0}"/>
              </a:ext>
            </a:extLst>
          </p:cNvPr>
          <p:cNvSpPr txBox="1"/>
          <p:nvPr/>
        </p:nvSpPr>
        <p:spPr>
          <a:xfrm>
            <a:off x="1045155" y="2548942"/>
            <a:ext cx="2689050" cy="1097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600" dirty="0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  <a:r>
              <a:rPr lang="as-IN" sz="3600" dirty="0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28575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আল-উজ্জা</a:t>
            </a:r>
            <a:endParaRPr lang="en-US" sz="3600" dirty="0">
              <a:ln w="28575">
                <a:solidFill>
                  <a:srgbClr val="002060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565255-5A54-4A4C-B6E1-F9F6A1A5C6C5}"/>
              </a:ext>
            </a:extLst>
          </p:cNvPr>
          <p:cNvSpPr txBox="1"/>
          <p:nvPr/>
        </p:nvSpPr>
        <p:spPr>
          <a:xfrm>
            <a:off x="5010567" y="2855029"/>
            <a:ext cx="25521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পাথ</a:t>
            </a:r>
            <a:r>
              <a:rPr lang="as-IN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্তি</a:t>
            </a:r>
            <a:endParaRPr lang="en-US" sz="4000" dirty="0">
              <a:ln w="28575"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2A2AF0-5E49-4AF4-9546-E49EB8450150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7456" y="315951"/>
            <a:ext cx="4114800" cy="4114800"/>
          </a:xfrm>
          <a:prstGeom prst="ellipse">
            <a:avLst/>
          </a:prstGeom>
          <a:ln w="127000" cap="rnd">
            <a:solidFill>
              <a:schemeClr val="accent1">
                <a:lumMod val="20000"/>
                <a:lumOff val="80000"/>
              </a:schemeClr>
            </a:solidFill>
          </a:ln>
          <a:effectLst/>
          <a:scene3d>
            <a:camera prst="obliqueBottomLeft"/>
            <a:lightRig rig="threePt" dir="t"/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E3B3B2-F710-4407-9FE7-43758551DFF9}"/>
              </a:ext>
            </a:extLst>
          </p:cNvPr>
          <p:cNvSpPr txBox="1"/>
          <p:nvPr/>
        </p:nvSpPr>
        <p:spPr>
          <a:xfrm>
            <a:off x="9388301" y="3332857"/>
            <a:ext cx="15333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5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54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54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E91B01-5DA1-4A7A-8D7D-7EE181FFDA46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684" y="231688"/>
            <a:ext cx="4206240" cy="420624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A0FBC2-12F0-4034-BB16-34417A699F22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373" y="277408"/>
            <a:ext cx="4206240" cy="41148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D0DFD8A-77B8-4A45-B096-A46E49DBCFC1}"/>
              </a:ext>
            </a:extLst>
          </p:cNvPr>
          <p:cNvSpPr txBox="1"/>
          <p:nvPr/>
        </p:nvSpPr>
        <p:spPr>
          <a:xfrm>
            <a:off x="217794" y="4547530"/>
            <a:ext cx="2651760" cy="5486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রবলি</a:t>
            </a:r>
            <a:endParaRPr lang="en-US" sz="4400" dirty="0">
              <a:ln>
                <a:solidFill>
                  <a:srgbClr val="00206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59D09A-F491-4DBF-92A3-5A6C73293AD5}"/>
              </a:ext>
            </a:extLst>
          </p:cNvPr>
          <p:cNvSpPr txBox="1"/>
          <p:nvPr/>
        </p:nvSpPr>
        <p:spPr>
          <a:xfrm>
            <a:off x="9528825" y="4612086"/>
            <a:ext cx="2082336" cy="548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4400" dirty="0" err="1">
                <a:ln w="1905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যাদুটোনা</a:t>
            </a:r>
            <a:endParaRPr lang="en-US" sz="4400" dirty="0">
              <a:ln w="1905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4FF2D74-57D2-42DC-96C3-2E6C720AF82B}"/>
              </a:ext>
            </a:extLst>
          </p:cNvPr>
          <p:cNvGrpSpPr/>
          <p:nvPr/>
        </p:nvGrpSpPr>
        <p:grpSpPr>
          <a:xfrm>
            <a:off x="4061795" y="880040"/>
            <a:ext cx="4114800" cy="3931920"/>
            <a:chOff x="4675359" y="849223"/>
            <a:chExt cx="4023360" cy="4189024"/>
          </a:xfrm>
          <a:effectLst/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0E90B96-10D2-4021-A7D7-2F3B7CF052C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75359" y="849223"/>
              <a:ext cx="4023360" cy="4189024"/>
            </a:xfrm>
            <a:prstGeom prst="ellipse">
              <a:avLst/>
            </a:prstGeom>
            <a:ln w="127000" cap="rnd">
              <a:solidFill>
                <a:schemeClr val="bg1"/>
              </a:solidFill>
            </a:ln>
            <a:effectLst/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5C63582-7BF8-4946-A34A-0B810E4364EB}"/>
                </a:ext>
              </a:extLst>
            </p:cNvPr>
            <p:cNvSpPr txBox="1"/>
            <p:nvPr/>
          </p:nvSpPr>
          <p:spPr>
            <a:xfrm>
              <a:off x="4842759" y="2990825"/>
              <a:ext cx="3129280" cy="8767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10CBCED-0F7C-4BD5-8FBE-D76EE98ABC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51" y="162942"/>
            <a:ext cx="4412462" cy="4206240"/>
          </a:xfrm>
          <a:prstGeom prst="ellipse">
            <a:avLst/>
          </a:prstGeom>
          <a:ln w="139700" cap="rnd">
            <a:solidFill>
              <a:schemeClr val="bg2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0673AAB-2DE8-4B71-98F9-4F34A996B2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114" y="672648"/>
            <a:ext cx="4363251" cy="4153504"/>
          </a:xfrm>
          <a:prstGeom prst="ellipse">
            <a:avLst/>
          </a:prstGeom>
          <a:ln w="1270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A598A5D6-B172-4758-A1A3-CB7A313F7BCA}"/>
              </a:ext>
            </a:extLst>
          </p:cNvPr>
          <p:cNvSpPr txBox="1"/>
          <p:nvPr/>
        </p:nvSpPr>
        <p:spPr>
          <a:xfrm>
            <a:off x="3909349" y="4336616"/>
            <a:ext cx="1032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ভূত</a:t>
            </a:r>
            <a:endParaRPr lang="en-US" sz="4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FD57FB-E7AF-4E30-9459-E8ED52996751}"/>
              </a:ext>
            </a:extLst>
          </p:cNvPr>
          <p:cNvSpPr txBox="1"/>
          <p:nvPr/>
        </p:nvSpPr>
        <p:spPr>
          <a:xfrm>
            <a:off x="7249030" y="4451727"/>
            <a:ext cx="1032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প্রেত</a:t>
            </a:r>
            <a:endParaRPr lang="en-US" sz="4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FE83EBC-CB97-4F1C-BF7D-E51521A883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6263" y="151148"/>
            <a:ext cx="4518892" cy="436582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D3EAAFC-8C46-4401-9CB0-F6D67FDE7823}"/>
              </a:ext>
            </a:extLst>
          </p:cNvPr>
          <p:cNvSpPr/>
          <p:nvPr/>
        </p:nvSpPr>
        <p:spPr>
          <a:xfrm>
            <a:off x="5123545" y="82365"/>
            <a:ext cx="2468880" cy="843232"/>
          </a:xfrm>
          <a:prstGeom prst="ellipse">
            <a:avLst/>
          </a:prstGeom>
          <a:solidFill>
            <a:schemeClr val="bg1"/>
          </a:solidFill>
          <a:ln w="57150">
            <a:solidFill>
              <a:srgbClr val="7030A0"/>
            </a:solidFill>
          </a:ln>
          <a:scene3d>
            <a:camera prst="obliqueTopRigh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57B38A-4300-45D2-911B-835766865148}"/>
              </a:ext>
            </a:extLst>
          </p:cNvPr>
          <p:cNvSpPr txBox="1"/>
          <p:nvPr/>
        </p:nvSpPr>
        <p:spPr>
          <a:xfrm>
            <a:off x="5206593" y="151147"/>
            <a:ext cx="2377440" cy="731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</a:p>
        </p:txBody>
      </p:sp>
    </p:spTree>
    <p:extLst>
      <p:ext uri="{BB962C8B-B14F-4D97-AF65-F5344CB8AC3E}">
        <p14:creationId xmlns:p14="http://schemas.microsoft.com/office/powerpoint/2010/main" val="2744424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8" grpId="0" animBg="1"/>
      <p:bldP spid="19" grpId="0" animBg="1"/>
      <p:bldP spid="25" grpId="0"/>
      <p:bldP spid="26" grpId="0"/>
      <p:bldP spid="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0DA054-5E33-4BAE-885F-7DE2D863E32D}"/>
              </a:ext>
            </a:extLst>
          </p:cNvPr>
          <p:cNvSpPr/>
          <p:nvPr/>
        </p:nvSpPr>
        <p:spPr>
          <a:xfrm>
            <a:off x="3986214" y="521364"/>
            <a:ext cx="384048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 anchor="ctr">
            <a:spAutoFit/>
            <a:scene3d>
              <a:camera prst="obliqueTop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en-US" sz="6600" dirty="0" err="1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66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0" cap="none" spc="0" dirty="0">
              <a:ln w="1905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47F098-8845-44F6-AC59-F27C4A999966}"/>
              </a:ext>
            </a:extLst>
          </p:cNvPr>
          <p:cNvSpPr/>
          <p:nvPr/>
        </p:nvSpPr>
        <p:spPr>
          <a:xfrm>
            <a:off x="714375" y="1643520"/>
            <a:ext cx="10332720" cy="7315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আরবে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াভ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?</a:t>
            </a:r>
            <a:endParaRPr lang="en-US" sz="4400" b="0" cap="none" spc="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FAC0D6-5724-4E55-B082-FF7CAB3DB9E2}"/>
              </a:ext>
            </a:extLst>
          </p:cNvPr>
          <p:cNvSpPr/>
          <p:nvPr/>
        </p:nvSpPr>
        <p:spPr>
          <a:xfrm>
            <a:off x="714375" y="2620718"/>
            <a:ext cx="10332720" cy="7315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মূহের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োধ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?</a:t>
            </a:r>
            <a:endParaRPr lang="en-US" sz="4400" b="0" cap="none" spc="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30CE1C-2264-4F25-9DB8-8D984C79032E}"/>
              </a:ext>
            </a:extLst>
          </p:cNvPr>
          <p:cNvSpPr/>
          <p:nvPr/>
        </p:nvSpPr>
        <p:spPr>
          <a:xfrm>
            <a:off x="714373" y="3645763"/>
            <a:ext cx="10332720" cy="8229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দ্বন্দ্বে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লিপ্ত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b="0" cap="none" spc="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7AA5C0-3D6B-4C50-9C8D-1089542BBA38}"/>
              </a:ext>
            </a:extLst>
          </p:cNvPr>
          <p:cNvSpPr/>
          <p:nvPr/>
        </p:nvSpPr>
        <p:spPr>
          <a:xfrm>
            <a:off x="714374" y="4798402"/>
            <a:ext cx="1033272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en-US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as-IN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উপাস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4400" b="0" cap="none" spc="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588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7AD47C1-1D28-457D-8B4D-BAF62C2A88AF}"/>
              </a:ext>
            </a:extLst>
          </p:cNvPr>
          <p:cNvSpPr/>
          <p:nvPr/>
        </p:nvSpPr>
        <p:spPr>
          <a:xfrm>
            <a:off x="1297877" y="5076613"/>
            <a:ext cx="98075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just"/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ামাজিক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অনাচার-পাপাচার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্নীতি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কুসংস্কার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অরাজক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া, ঘ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ষ্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নিন্দ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্যকলাপে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ুদ্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0" cap="none" spc="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4F7E3-B3A9-4F4C-A8F2-1624B1413D40}"/>
              </a:ext>
            </a:extLst>
          </p:cNvPr>
          <p:cNvSpPr txBox="1"/>
          <p:nvPr/>
        </p:nvSpPr>
        <p:spPr>
          <a:xfrm>
            <a:off x="6445650" y="4601713"/>
            <a:ext cx="1737360" cy="5486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259D4A8-B055-4FA4-84B6-7D50FDFFE1C8}"/>
              </a:ext>
            </a:extLst>
          </p:cNvPr>
          <p:cNvSpPr txBox="1"/>
          <p:nvPr/>
        </p:nvSpPr>
        <p:spPr>
          <a:xfrm>
            <a:off x="8607055" y="4597225"/>
            <a:ext cx="1303861" cy="5486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E10854-2DD3-430E-BB01-D78E68046F9A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77" y="229274"/>
            <a:ext cx="4389120" cy="404371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FE491F0-F3FB-4FC8-B480-6D9A7B136295}"/>
              </a:ext>
            </a:extLst>
          </p:cNvPr>
          <p:cNvSpPr txBox="1"/>
          <p:nvPr/>
        </p:nvSpPr>
        <p:spPr>
          <a:xfrm>
            <a:off x="265438" y="4592848"/>
            <a:ext cx="2560320" cy="5486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অনাচার-পাপাচার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BBDC948-35DB-4C5C-A764-B7D76F2EA9DB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6643" y="137853"/>
            <a:ext cx="4297680" cy="4341924"/>
          </a:xfrm>
          <a:prstGeom prst="ellipse">
            <a:avLst/>
          </a:prstGeom>
          <a:ln w="127000" cap="rnd">
            <a:solidFill>
              <a:schemeClr val="accent1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BA2225-6BA1-4FD1-9DE9-96D028E4F704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8224" y="222520"/>
            <a:ext cx="4389120" cy="4111401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A687113-57BC-442D-8383-1BFEE6E4F1FB}"/>
              </a:ext>
            </a:extLst>
          </p:cNvPr>
          <p:cNvSpPr txBox="1"/>
          <p:nvPr/>
        </p:nvSpPr>
        <p:spPr>
          <a:xfrm>
            <a:off x="10310138" y="4591103"/>
            <a:ext cx="1645920" cy="5486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সংস্কার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322263-0FDC-42F3-B1EE-AE92A0201204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731" y="244862"/>
            <a:ext cx="4340249" cy="4182252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08FE9B7-6208-4AC9-8971-3E870BEF5CB1}"/>
              </a:ext>
            </a:extLst>
          </p:cNvPr>
          <p:cNvSpPr txBox="1"/>
          <p:nvPr/>
        </p:nvSpPr>
        <p:spPr>
          <a:xfrm>
            <a:off x="3190791" y="4590887"/>
            <a:ext cx="2834640" cy="5486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ষ্ঠান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9A65DC-815F-46A5-8185-621E6BCCD737}"/>
              </a:ext>
            </a:extLst>
          </p:cNvPr>
          <p:cNvPicPr preferRelativeResize="0">
            <a:picLocks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644" y="216165"/>
            <a:ext cx="4339119" cy="420624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97ECEA-DB7D-42A6-A3AD-58FD2F1C9176}"/>
              </a:ext>
            </a:extLst>
          </p:cNvPr>
          <p:cNvPicPr preferRelativeResize="0"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8911" y="207340"/>
            <a:ext cx="4493912" cy="420624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F05015C-E382-459C-A90E-43277B08F99E}"/>
              </a:ext>
            </a:extLst>
          </p:cNvPr>
          <p:cNvGrpSpPr/>
          <p:nvPr/>
        </p:nvGrpSpPr>
        <p:grpSpPr>
          <a:xfrm>
            <a:off x="4751281" y="98980"/>
            <a:ext cx="2298447" cy="2353559"/>
            <a:chOff x="4751281" y="98980"/>
            <a:chExt cx="2298447" cy="235355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11EFFF-A829-4C41-AB8D-BF002E25CF6F}"/>
                </a:ext>
              </a:extLst>
            </p:cNvPr>
            <p:cNvSpPr/>
            <p:nvPr/>
          </p:nvSpPr>
          <p:spPr>
            <a:xfrm>
              <a:off x="4751281" y="98980"/>
              <a:ext cx="2298447" cy="2295377"/>
            </a:xfrm>
            <a:prstGeom prst="ellipse">
              <a:avLst/>
            </a:prstGeom>
            <a:gradFill flip="none" rotWithShape="1">
              <a:gsLst>
                <a:gs pos="84000">
                  <a:schemeClr val="bg2"/>
                </a:gs>
                <a:gs pos="98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101600"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0E17F92-D55B-4FB3-8C46-3D3B01D55747}"/>
                </a:ext>
              </a:extLst>
            </p:cNvPr>
            <p:cNvSpPr/>
            <p:nvPr/>
          </p:nvSpPr>
          <p:spPr>
            <a:xfrm>
              <a:off x="4882358" y="328881"/>
              <a:ext cx="1963439" cy="2123658"/>
            </a:xfrm>
            <a:prstGeom prst="rect">
              <a:avLst/>
            </a:prstGeom>
            <a:noFill/>
            <a:scene3d>
              <a:camera prst="obliqueTopRight"/>
              <a:lightRig rig="threePt" dir="t"/>
            </a:scene3d>
          </p:spPr>
          <p:txBody>
            <a:bodyPr wrap="square" lIns="91440" tIns="45720" rIns="91440" bIns="45720" anchor="t">
              <a:spAutoFit/>
              <a:scene3d>
                <a:camera prst="obliqueTopRigh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4400" dirty="0" err="1">
                  <a:ln w="0">
                    <a:solidFill>
                      <a:srgbClr val="0070C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সামাজিক</a:t>
              </a:r>
              <a:r>
                <a:rPr lang="en-US" sz="4400" dirty="0">
                  <a:ln w="0">
                    <a:solidFill>
                      <a:srgbClr val="0070C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ও ন</a:t>
              </a:r>
              <a:r>
                <a:rPr lang="as-IN" sz="4400" dirty="0">
                  <a:ln w="0">
                    <a:solidFill>
                      <a:srgbClr val="0070C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en-US" sz="4400" dirty="0">
                  <a:ln w="0">
                    <a:solidFill>
                      <a:srgbClr val="0070C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400" dirty="0">
                  <a:ln w="0">
                    <a:solidFill>
                      <a:srgbClr val="0070C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400" dirty="0">
                  <a:ln w="0">
                    <a:solidFill>
                      <a:srgbClr val="0070C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4400" dirty="0">
                  <a:ln w="0">
                    <a:solidFill>
                      <a:srgbClr val="0070C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4400" dirty="0">
                  <a:ln w="0">
                    <a:solidFill>
                      <a:srgbClr val="0070C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400" dirty="0">
                  <a:ln w="0">
                    <a:solidFill>
                      <a:srgbClr val="0070C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400" dirty="0" err="1">
                  <a:ln w="0">
                    <a:solidFill>
                      <a:srgbClr val="0070C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</a:t>
              </a:r>
              <a:endParaRPr lang="en-US" sz="4400" b="0" cap="none" spc="0" dirty="0">
                <a:ln w="0">
                  <a:solidFill>
                    <a:srgbClr val="0070C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11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animBg="1"/>
      <p:bldP spid="12" grpId="0" animBg="1"/>
      <p:bldP spid="15" grpId="0" animBg="1"/>
      <p:bldP spid="20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1B803A2-BDFF-4107-B928-E339E7E67399}"/>
              </a:ext>
            </a:extLst>
          </p:cNvPr>
          <p:cNvSpPr/>
          <p:nvPr/>
        </p:nvSpPr>
        <p:spPr>
          <a:xfrm>
            <a:off x="1354306" y="5019271"/>
            <a:ext cx="96042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ংশগত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র্যাদা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অহংকার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হিংসা-বিদ্বে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ঘ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মাজের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সর্বত্র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ংশ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কৌলিন্য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খনও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্ধ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ঘটিত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00E7AF2-3853-4678-AEAA-0BA79F15A54C}"/>
              </a:ext>
            </a:extLst>
          </p:cNvPr>
          <p:cNvGrpSpPr/>
          <p:nvPr/>
        </p:nvGrpSpPr>
        <p:grpSpPr>
          <a:xfrm>
            <a:off x="4249499" y="84054"/>
            <a:ext cx="3817869" cy="1557496"/>
            <a:chOff x="4323239" y="84054"/>
            <a:chExt cx="3840480" cy="1557496"/>
          </a:xfrm>
          <a:solidFill>
            <a:schemeClr val="accent4">
              <a:lumMod val="20000"/>
              <a:lumOff val="80000"/>
            </a:schemeClr>
          </a:solidFill>
          <a:scene3d>
            <a:camera prst="obliqueTopRight"/>
            <a:lightRig rig="threePt" dir="t"/>
          </a:scene3d>
        </p:grpSpPr>
        <p:sp>
          <p:nvSpPr>
            <p:cNvPr id="13" name="Flowchart: Decision 12">
              <a:extLst>
                <a:ext uri="{FF2B5EF4-FFF2-40B4-BE49-F238E27FC236}">
                  <a16:creationId xmlns:a16="http://schemas.microsoft.com/office/drawing/2014/main" id="{54D2D7DC-9F84-4A09-B3BA-0620C66CEE3C}"/>
                </a:ext>
              </a:extLst>
            </p:cNvPr>
            <p:cNvSpPr/>
            <p:nvPr/>
          </p:nvSpPr>
          <p:spPr>
            <a:xfrm>
              <a:off x="4323239" y="84054"/>
              <a:ext cx="3840480" cy="1557496"/>
            </a:xfrm>
            <a:prstGeom prst="flowChartDecision">
              <a:avLst/>
            </a:prstGeom>
            <a:grpFill/>
            <a:ln w="88900">
              <a:solidFill>
                <a:srgbClr val="7030A0"/>
              </a:solidFill>
            </a:ln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57973E0-3D12-465C-98EE-0431793E836F}"/>
                </a:ext>
              </a:extLst>
            </p:cNvPr>
            <p:cNvSpPr/>
            <p:nvPr/>
          </p:nvSpPr>
          <p:spPr>
            <a:xfrm>
              <a:off x="4703915" y="447304"/>
              <a:ext cx="2912012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4800" dirty="0" err="1">
                  <a:ln w="0"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কৌলিন্য</a:t>
              </a:r>
              <a:r>
                <a:rPr lang="en-US" sz="4800" dirty="0">
                  <a:ln w="0"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n w="0"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</a:t>
              </a:r>
              <a:r>
                <a:rPr lang="as-IN" sz="4800" dirty="0">
                  <a:ln w="0"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4800" dirty="0">
                  <a:ln w="0">
                    <a:solidFill>
                      <a:schemeClr val="tx1"/>
                    </a:solidFill>
                  </a:ln>
                  <a:solidFill>
                    <a:srgbClr val="0070C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4800" b="0" cap="none" spc="0" dirty="0">
                <a:ln w="0">
                  <a:solidFill>
                    <a:schemeClr val="tx1"/>
                  </a:solidFill>
                </a:ln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2B312360-748C-4821-84B6-0F5ECE069418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581" y="324548"/>
            <a:ext cx="4377372" cy="4480560"/>
          </a:xfrm>
          <a:prstGeom prst="round2DiagRect">
            <a:avLst>
              <a:gd name="adj1" fmla="val 16667"/>
              <a:gd name="adj2" fmla="val 0"/>
            </a:avLst>
          </a:prstGeom>
          <a:ln w="133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72EF69-0B53-48CC-A031-B94DC8C438D5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578" y="324548"/>
            <a:ext cx="4170595" cy="448056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02FACF2-FD44-4B50-861E-ECE3CE0969A7}"/>
              </a:ext>
            </a:extLst>
          </p:cNvPr>
          <p:cNvSpPr txBox="1"/>
          <p:nvPr/>
        </p:nvSpPr>
        <p:spPr>
          <a:xfrm>
            <a:off x="63034" y="5181515"/>
            <a:ext cx="1371600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বিবাহ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অনুষ্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B2E31B-53C7-4E08-9D4B-1E40D2527DBF}"/>
              </a:ext>
            </a:extLst>
          </p:cNvPr>
          <p:cNvSpPr txBox="1"/>
          <p:nvPr/>
        </p:nvSpPr>
        <p:spPr>
          <a:xfrm>
            <a:off x="10662623" y="5076273"/>
            <a:ext cx="1463040" cy="11887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রক্তক্ষয়ী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A91CD32-02A7-4EDA-9FFB-C7B59BDEF96C}"/>
              </a:ext>
            </a:extLst>
          </p:cNvPr>
          <p:cNvGrpSpPr/>
          <p:nvPr/>
        </p:nvGrpSpPr>
        <p:grpSpPr>
          <a:xfrm>
            <a:off x="4249499" y="85617"/>
            <a:ext cx="3840480" cy="1557496"/>
            <a:chOff x="4323239" y="84054"/>
            <a:chExt cx="3840480" cy="1557496"/>
          </a:xfrm>
          <a:scene3d>
            <a:camera prst="obliqueTopRight"/>
            <a:lightRig rig="threePt" dir="t"/>
          </a:scene3d>
        </p:grpSpPr>
        <p:sp>
          <p:nvSpPr>
            <p:cNvPr id="18" name="Flowchart: Decision 17">
              <a:extLst>
                <a:ext uri="{FF2B5EF4-FFF2-40B4-BE49-F238E27FC236}">
                  <a16:creationId xmlns:a16="http://schemas.microsoft.com/office/drawing/2014/main" id="{D1BCED2B-B546-4876-9DC0-3681C6C2F35D}"/>
                </a:ext>
              </a:extLst>
            </p:cNvPr>
            <p:cNvSpPr/>
            <p:nvPr/>
          </p:nvSpPr>
          <p:spPr>
            <a:xfrm>
              <a:off x="4323239" y="84054"/>
              <a:ext cx="3840480" cy="1557496"/>
            </a:xfrm>
            <a:prstGeom prst="flowChartDecision">
              <a:avLst/>
            </a:prstGeom>
            <a:solidFill>
              <a:schemeClr val="accent1">
                <a:lumMod val="20000"/>
                <a:lumOff val="80000"/>
              </a:schemeClr>
            </a:solidFill>
            <a:ln w="88900">
              <a:solidFill>
                <a:srgbClr val="7030A0"/>
              </a:solidFill>
            </a:ln>
            <a:sp3d>
              <a:bevelT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C9164FC-1770-4F8C-9AC6-96802CB8E823}"/>
                </a:ext>
              </a:extLst>
            </p:cNvPr>
            <p:cNvSpPr/>
            <p:nvPr/>
          </p:nvSpPr>
          <p:spPr>
            <a:xfrm>
              <a:off x="4762907" y="447304"/>
              <a:ext cx="2912012" cy="830997"/>
            </a:xfrm>
            <a:prstGeom prst="rect">
              <a:avLst/>
            </a:prstGeom>
            <a:noFill/>
          </p:spPr>
          <p:txBody>
            <a:bodyPr wrap="square" lIns="91440" tIns="45720" rIns="91440" bIns="45720" anchor="ctr">
              <a:spAutoFit/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4800" b="0" cap="none" spc="0" dirty="0" err="1">
                  <a:ln w="0">
                    <a:solidFill>
                      <a:schemeClr val="tx1"/>
                    </a:solidFill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নারীর</a:t>
              </a:r>
              <a:r>
                <a:rPr lang="en-US" sz="4800" b="0" cap="none" spc="0" dirty="0">
                  <a:ln w="0">
                    <a:solidFill>
                      <a:schemeClr val="tx1"/>
                    </a:solidFill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b="0" cap="none" spc="0" dirty="0" err="1">
                  <a:ln w="0">
                    <a:solidFill>
                      <a:schemeClr val="tx1"/>
                    </a:solidFill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অবস্</a:t>
              </a:r>
              <a:r>
                <a:rPr lang="en-US" sz="4800" dirty="0" err="1">
                  <a:ln w="0">
                    <a:solidFill>
                      <a:schemeClr val="tx1"/>
                    </a:solidFill>
                  </a:ln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থান</a:t>
              </a:r>
              <a:endParaRPr lang="en-US" sz="4800" b="0" cap="none" spc="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52D5F15-E9F8-42DC-96F5-9467387A7954}"/>
              </a:ext>
            </a:extLst>
          </p:cNvPr>
          <p:cNvGrpSpPr/>
          <p:nvPr/>
        </p:nvGrpSpPr>
        <p:grpSpPr>
          <a:xfrm>
            <a:off x="305626" y="333983"/>
            <a:ext cx="4355786" cy="4495308"/>
            <a:chOff x="0" y="329383"/>
            <a:chExt cx="4355786" cy="449530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BB0FB3-7A6C-4798-BBC3-0C952E1EB8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29383"/>
              <a:ext cx="4355786" cy="4495308"/>
            </a:xfrm>
            <a:prstGeom prst="round2DiagRect">
              <a:avLst>
                <a:gd name="adj1" fmla="val 16667"/>
                <a:gd name="adj2" fmla="val 0"/>
              </a:avLst>
            </a:prstGeom>
            <a:ln w="1270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431BFEC-7FF4-4035-B5A8-2653F5A51FA0}"/>
                </a:ext>
              </a:extLst>
            </p:cNvPr>
            <p:cNvSpPr txBox="1"/>
            <p:nvPr/>
          </p:nvSpPr>
          <p:spPr>
            <a:xfrm>
              <a:off x="356688" y="510644"/>
              <a:ext cx="396922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 err="1">
                  <a:ln w="1905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ভোগ-বিলাসের</a:t>
              </a:r>
              <a:r>
                <a:rPr lang="en-US" sz="4400" dirty="0">
                  <a:ln w="1905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>
                  <a:ln w="1905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সামগ্রী</a:t>
              </a:r>
              <a:endParaRPr lang="en-US" sz="44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E63C2FB-3DB9-47C8-81AB-05529D9791EC}"/>
              </a:ext>
            </a:extLst>
          </p:cNvPr>
          <p:cNvGrpSpPr/>
          <p:nvPr/>
        </p:nvGrpSpPr>
        <p:grpSpPr>
          <a:xfrm>
            <a:off x="326776" y="228545"/>
            <a:ext cx="4348543" cy="4576563"/>
            <a:chOff x="7333434" y="376019"/>
            <a:chExt cx="4340822" cy="4726779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3F7746D-5043-4C4F-8C90-F75F50E628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33434" y="439358"/>
              <a:ext cx="4340822" cy="4663440"/>
            </a:xfrm>
            <a:prstGeom prst="round2DiagRect">
              <a:avLst>
                <a:gd name="adj1" fmla="val 16667"/>
                <a:gd name="adj2" fmla="val 0"/>
              </a:avLst>
            </a:prstGeom>
            <a:ln w="1270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FED1C7B-6E27-4232-8708-F1EC3F306D01}"/>
                </a:ext>
              </a:extLst>
            </p:cNvPr>
            <p:cNvSpPr txBox="1"/>
            <p:nvPr/>
          </p:nvSpPr>
          <p:spPr>
            <a:xfrm>
              <a:off x="7581944" y="376019"/>
              <a:ext cx="39692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err="1">
                  <a:ln w="1905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অবাধ</a:t>
              </a:r>
              <a:r>
                <a:rPr lang="en-US" sz="4800" dirty="0">
                  <a:ln w="1905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n w="19050"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মেলামেশা</a:t>
              </a:r>
              <a:endParaRPr lang="en-US" sz="4800" dirty="0">
                <a:ln w="19050">
                  <a:solidFill>
                    <a:schemeClr val="tx1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DC96379-8E64-4CE6-8C07-696662B490C2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511" y="288782"/>
            <a:ext cx="4297680" cy="4480560"/>
          </a:xfrm>
          <a:prstGeom prst="round2DiagRect">
            <a:avLst>
              <a:gd name="adj1" fmla="val 16667"/>
              <a:gd name="adj2" fmla="val 0"/>
            </a:avLst>
          </a:prstGeom>
          <a:ln w="130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1E7CD5-3128-4752-88E9-B5A097784932}"/>
              </a:ext>
            </a:extLst>
          </p:cNvPr>
          <p:cNvSpPr txBox="1"/>
          <p:nvPr/>
        </p:nvSpPr>
        <p:spPr>
          <a:xfrm>
            <a:off x="4816541" y="1838729"/>
            <a:ext cx="30055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-স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্ত্রীর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9A2CE2D1-4114-4EB8-AD50-70247F9ECBD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404" y="317467"/>
            <a:ext cx="4170594" cy="4459506"/>
          </a:xfrm>
          <a:prstGeom prst="round2DiagRect">
            <a:avLst>
              <a:gd name="adj1" fmla="val 16667"/>
              <a:gd name="adj2" fmla="val 0"/>
            </a:avLst>
          </a:prstGeom>
          <a:ln w="130175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A5A3EC5-7976-472B-9D83-AC29EF7D1BFB}"/>
              </a:ext>
            </a:extLst>
          </p:cNvPr>
          <p:cNvGrpSpPr/>
          <p:nvPr/>
        </p:nvGrpSpPr>
        <p:grpSpPr>
          <a:xfrm>
            <a:off x="7679403" y="274034"/>
            <a:ext cx="4189985" cy="4502939"/>
            <a:chOff x="7353307" y="406591"/>
            <a:chExt cx="4221540" cy="45385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340C830-DC5F-46E5-B3DC-4A8C0D058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53307" y="464595"/>
              <a:ext cx="4221540" cy="4480560"/>
            </a:xfrm>
            <a:prstGeom prst="round2DiagRect">
              <a:avLst>
                <a:gd name="adj1" fmla="val 16667"/>
                <a:gd name="adj2" fmla="val 0"/>
              </a:avLst>
            </a:prstGeom>
            <a:ln w="1270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3D128D-C441-4F8F-B6DA-50CC3530F3BA}"/>
                </a:ext>
              </a:extLst>
            </p:cNvPr>
            <p:cNvSpPr txBox="1"/>
            <p:nvPr/>
          </p:nvSpPr>
          <p:spPr>
            <a:xfrm>
              <a:off x="7606697" y="406591"/>
              <a:ext cx="325064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একই</a:t>
              </a:r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নারীর</a:t>
              </a:r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বহু</a:t>
              </a:r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স্বামী</a:t>
              </a:r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গ্রহন</a:t>
              </a:r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প্র</a:t>
              </a:r>
              <a:r>
                <a:rPr lang="as-IN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থ</a:t>
              </a:r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2200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 animBg="1"/>
      <p:bldP spid="16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EA21B9-19F6-45E5-B935-3196B41FE262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13356" y="263400"/>
            <a:ext cx="4572000" cy="4846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7F44FD6-67B9-4BF3-B5E9-7F257AF48A8A}"/>
              </a:ext>
            </a:extLst>
          </p:cNvPr>
          <p:cNvSpPr/>
          <p:nvPr/>
        </p:nvSpPr>
        <p:spPr>
          <a:xfrm>
            <a:off x="82862" y="6175861"/>
            <a:ext cx="50914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দাস-দাসীদের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্মম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অত্যাচার</a:t>
            </a:r>
            <a:endParaRPr lang="en-US" sz="3600" b="0" cap="none" spc="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61E91A-FCA6-4888-9A7A-60D599603B7A}"/>
              </a:ext>
            </a:extLst>
          </p:cNvPr>
          <p:cNvSpPr/>
          <p:nvPr/>
        </p:nvSpPr>
        <p:spPr>
          <a:xfrm>
            <a:off x="6763654" y="5351741"/>
            <a:ext cx="550023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s-IN" sz="40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b="0" cap="none" spc="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পন্যদ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্রব্যের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য়-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0" cap="none" spc="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B5DFEF-BB5D-4C5A-9E3A-7266939275F7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26" y="301388"/>
            <a:ext cx="4572000" cy="45720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C02B96-33A2-417B-B969-39FBF6DB0643}"/>
              </a:ext>
            </a:extLst>
          </p:cNvPr>
          <p:cNvSpPr/>
          <p:nvPr/>
        </p:nvSpPr>
        <p:spPr>
          <a:xfrm>
            <a:off x="-59452" y="5056473"/>
            <a:ext cx="438115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দাস-দাসীদের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</a:t>
            </a:r>
            <a:r>
              <a:rPr lang="en-US" sz="36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অত্যন্ত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দুর্বি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6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98E1436-FBFF-4B86-95C9-9D4D7AF9408F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1916" y="269856"/>
            <a:ext cx="4663440" cy="4937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91FC608-47F9-4619-AE25-25065F6FAC0C}"/>
              </a:ext>
            </a:extLst>
          </p:cNvPr>
          <p:cNvPicPr preferRelativeResize="0"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326" y="310837"/>
            <a:ext cx="4572000" cy="45720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8DDDC14-2E08-41E0-95D9-25057260D032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810" y="327045"/>
            <a:ext cx="4572000" cy="45720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3F82FE6-65FF-456A-8653-96A75E658852}"/>
              </a:ext>
            </a:extLst>
          </p:cNvPr>
          <p:cNvSpPr txBox="1"/>
          <p:nvPr/>
        </p:nvSpPr>
        <p:spPr>
          <a:xfrm>
            <a:off x="5065092" y="1915633"/>
            <a:ext cx="20116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ন্তা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বরস্থ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BD2BD95-7878-484C-BB59-763874FD35FB}"/>
              </a:ext>
            </a:extLst>
          </p:cNvPr>
          <p:cNvGrpSpPr/>
          <p:nvPr/>
        </p:nvGrpSpPr>
        <p:grpSpPr>
          <a:xfrm>
            <a:off x="7144748" y="263400"/>
            <a:ext cx="4846320" cy="5029200"/>
            <a:chOff x="7244061" y="2915553"/>
            <a:chExt cx="4777717" cy="50221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4F4AE1B-9C15-4BFF-A350-6FEA29316F21}"/>
                </a:ext>
              </a:extLst>
            </p:cNvPr>
            <p:cNvGrpSpPr/>
            <p:nvPr/>
          </p:nvGrpSpPr>
          <p:grpSpPr>
            <a:xfrm>
              <a:off x="7244061" y="2915553"/>
              <a:ext cx="4777717" cy="5022166"/>
              <a:chOff x="3288858" y="3656754"/>
              <a:chExt cx="5851902" cy="3661351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7931BA02-180E-4F3C-A354-ED80E010C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19898" y="3656754"/>
                <a:ext cx="5720862" cy="3661351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3B1F03B6-FC1D-45F9-AF21-77B8AA8C4A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88858" y="4331630"/>
                <a:ext cx="4066164" cy="2116066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7A17069-656B-4C30-BF94-FC7C6F31FB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15676" y="3667475"/>
              <a:ext cx="1998712" cy="26768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9BB58405-6435-4D42-8622-9EBB6A2250DB}"/>
              </a:ext>
            </a:extLst>
          </p:cNvPr>
          <p:cNvSpPr/>
          <p:nvPr/>
        </p:nvSpPr>
        <p:spPr>
          <a:xfrm>
            <a:off x="4351168" y="3221097"/>
            <a:ext cx="3221990" cy="3186090"/>
          </a:xfrm>
          <a:prstGeom prst="ellipse">
            <a:avLst/>
          </a:prstGeom>
          <a:noFill/>
          <a:ln w="114300">
            <a:noFill/>
          </a:ln>
          <a:scene3d>
            <a:camera prst="obliqueBottom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en-US" sz="4000" b="1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BA2D4A9-8E53-477A-ADC0-10098AE09695}"/>
              </a:ext>
            </a:extLst>
          </p:cNvPr>
          <p:cNvSpPr/>
          <p:nvPr/>
        </p:nvSpPr>
        <p:spPr>
          <a:xfrm>
            <a:off x="4900898" y="3718642"/>
            <a:ext cx="2400242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রিদ্রতার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–ভ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ন্তান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া, 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তুত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আমিই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জীবিকা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।”</a:t>
            </a:r>
          </a:p>
          <a:p>
            <a:pPr algn="ctr"/>
            <a:r>
              <a:rPr lang="en-US" sz="2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আল-কোরান</a:t>
            </a:r>
            <a:endParaRPr lang="en-US" sz="28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04145C-551E-4B53-8BAC-EC1B25B62E9C}"/>
              </a:ext>
            </a:extLst>
          </p:cNvPr>
          <p:cNvGrpSpPr/>
          <p:nvPr/>
        </p:nvGrpSpPr>
        <p:grpSpPr>
          <a:xfrm>
            <a:off x="4754679" y="108242"/>
            <a:ext cx="2818479" cy="1956921"/>
            <a:chOff x="4754679" y="121630"/>
            <a:chExt cx="2818479" cy="1956921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8BBAEB3-69F5-4A24-8A9D-CDC3E2EA0B8E}"/>
                </a:ext>
              </a:extLst>
            </p:cNvPr>
            <p:cNvSpPr/>
            <p:nvPr/>
          </p:nvSpPr>
          <p:spPr>
            <a:xfrm>
              <a:off x="4754679" y="121630"/>
              <a:ext cx="2818479" cy="1830275"/>
            </a:xfrm>
            <a:prstGeom prst="ellipse">
              <a:avLst/>
            </a:prstGeom>
            <a:gradFill flip="none" rotWithShape="1">
              <a:gsLst>
                <a:gs pos="1000">
                  <a:schemeClr val="accent3">
                    <a:lumMod val="20000"/>
                    <a:lumOff val="80000"/>
                  </a:schemeClr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 w="114300">
              <a:solidFill>
                <a:schemeClr val="accent1">
                  <a:lumMod val="40000"/>
                  <a:lumOff val="60000"/>
                </a:schemeClr>
              </a:solidFill>
            </a:ln>
            <a:scene3d>
              <a:camera prst="obliqueBottomRigh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endParaRPr lang="en-US" b="1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CB9602A-0B13-4F4D-A5F3-612E863F0504}"/>
                </a:ext>
              </a:extLst>
            </p:cNvPr>
            <p:cNvSpPr/>
            <p:nvPr/>
          </p:nvSpPr>
          <p:spPr>
            <a:xfrm>
              <a:off x="4881071" y="324225"/>
              <a:ext cx="256333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দাস-দাসীর</a:t>
              </a:r>
              <a:r>
                <a:rPr lang="en-US" sz="5400" b="1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b="1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অবস্থা</a:t>
              </a:r>
              <a:endParaRPr lang="en-US" sz="5400" b="1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929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5" grpId="0"/>
      <p:bldP spid="21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FF6E445-BC41-4CFA-A427-7E79D9833669}"/>
              </a:ext>
            </a:extLst>
          </p:cNvPr>
          <p:cNvSpPr/>
          <p:nvPr/>
        </p:nvSpPr>
        <p:spPr>
          <a:xfrm>
            <a:off x="4552036" y="449218"/>
            <a:ext cx="2468946" cy="822960"/>
          </a:xfrm>
          <a:prstGeom prst="rect">
            <a:avLst/>
          </a:prstGeom>
          <a:noFill/>
          <a:ln w="19050">
            <a:solidFill>
              <a:schemeClr val="tx1"/>
            </a:solidFill>
          </a:ln>
          <a:scene3d>
            <a:camera prst="obliqueBottomRight"/>
            <a:lightRig rig="threePt" dir="t"/>
          </a:scene3d>
          <a:sp3d>
            <a:bevelT w="139700" h="139700" prst="divot"/>
          </a:sp3d>
        </p:spPr>
        <p:txBody>
          <a:bodyPr wrap="none" lIns="91440" tIns="45720" rIns="91440" bIns="45720">
            <a:spAutoFit/>
            <a:scene3d>
              <a:camera prst="obliqueTopLef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dirty="0" err="1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0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F77206-627D-45A3-BDAA-4085C1AC01DF}"/>
              </a:ext>
            </a:extLst>
          </p:cNvPr>
          <p:cNvSpPr txBox="1"/>
          <p:nvPr/>
        </p:nvSpPr>
        <p:spPr>
          <a:xfrm>
            <a:off x="1262063" y="2085358"/>
            <a:ext cx="10929937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bliqueTopRigh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জ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হেলিয়া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েমন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ছি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E2ADDA-FA56-4B4C-9D30-90E6C0C9FF05}"/>
              </a:ext>
            </a:extLst>
          </p:cNvPr>
          <p:cNvSpPr txBox="1"/>
          <p:nvPr/>
        </p:nvSpPr>
        <p:spPr>
          <a:xfrm>
            <a:off x="733425" y="3188429"/>
            <a:ext cx="9858375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1028700" lvl="1" indent="-571500">
              <a:buFont typeface="Wingdings" panose="05000000000000000000" pitchFamily="2" charset="2"/>
              <a:buChar char="v"/>
            </a:pP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ম্প্রদায়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া-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8F24F7-13DF-47C1-97D0-68BA35A09C0A}"/>
              </a:ext>
            </a:extLst>
          </p:cNvPr>
          <p:cNvSpPr txBox="1"/>
          <p:nvPr/>
        </p:nvSpPr>
        <p:spPr>
          <a:xfrm>
            <a:off x="1128713" y="4624484"/>
            <a:ext cx="9586913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আস-সাবাউল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মুয়াল্লাকাত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 স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বিতার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রচ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া।</a:t>
            </a:r>
          </a:p>
        </p:txBody>
      </p:sp>
    </p:spTree>
    <p:extLst>
      <p:ext uri="{BB962C8B-B14F-4D97-AF65-F5344CB8AC3E}">
        <p14:creationId xmlns:p14="http://schemas.microsoft.com/office/powerpoint/2010/main" val="3806538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639C97F-9E11-45F4-97DE-A3BA74EEC5C5}"/>
              </a:ext>
            </a:extLst>
          </p:cNvPr>
          <p:cNvSpPr/>
          <p:nvPr/>
        </p:nvSpPr>
        <p:spPr>
          <a:xfrm>
            <a:off x="1121898" y="5416063"/>
            <a:ext cx="9766496" cy="13437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গলিক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য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বাসীদের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ল-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551352-A07F-4DC5-B969-48D76435EE6D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6044" y="323557"/>
            <a:ext cx="4480560" cy="4937760"/>
          </a:xfrm>
          <a:prstGeom prst="round2DiagRect">
            <a:avLst>
              <a:gd name="adj1" fmla="val 16667"/>
              <a:gd name="adj2" fmla="val 0"/>
            </a:avLst>
          </a:prstGeom>
          <a:ln w="139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E0DD08-4483-4915-8E48-DDDE55464A23}"/>
              </a:ext>
            </a:extLst>
          </p:cNvPr>
          <p:cNvSpPr txBox="1"/>
          <p:nvPr/>
        </p:nvSpPr>
        <p:spPr>
          <a:xfrm>
            <a:off x="5158678" y="3822627"/>
            <a:ext cx="1744532" cy="7315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কৃষিজীবি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830D6EE-287F-4933-B535-50B534A0EEA7}"/>
              </a:ext>
            </a:extLst>
          </p:cNvPr>
          <p:cNvGrpSpPr/>
          <p:nvPr/>
        </p:nvGrpSpPr>
        <p:grpSpPr>
          <a:xfrm>
            <a:off x="260551" y="308110"/>
            <a:ext cx="4528707" cy="4953205"/>
            <a:chOff x="385131" y="569521"/>
            <a:chExt cx="3831912" cy="430564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4275AE-9469-4C7B-82B7-A28D70EC445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3363" y="582946"/>
              <a:ext cx="3773680" cy="4292220"/>
            </a:xfrm>
            <a:prstGeom prst="round2DiagRect">
              <a:avLst>
                <a:gd name="adj1" fmla="val 16667"/>
                <a:gd name="adj2" fmla="val 0"/>
              </a:avLst>
            </a:prstGeom>
            <a:ln w="139700" cap="sq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5D850FF-8549-4CBB-989B-220109FDAC7E}"/>
                </a:ext>
              </a:extLst>
            </p:cNvPr>
            <p:cNvSpPr txBox="1"/>
            <p:nvPr/>
          </p:nvSpPr>
          <p:spPr>
            <a:xfrm>
              <a:off x="385131" y="569521"/>
              <a:ext cx="1266094" cy="1150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সূদের</a:t>
              </a:r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কারবারী</a:t>
              </a:r>
              <a:endPara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8FF9D3E-A57B-4545-9B7B-D2B426CC0500}"/>
              </a:ext>
            </a:extLst>
          </p:cNvPr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1542" y="411642"/>
            <a:ext cx="4480560" cy="4754880"/>
          </a:xfrm>
          <a:prstGeom prst="round2DiagRect">
            <a:avLst>
              <a:gd name="adj1" fmla="val 16667"/>
              <a:gd name="adj2" fmla="val 0"/>
            </a:avLst>
          </a:prstGeom>
          <a:ln w="139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3D18605-919F-4242-838A-F4EE0AB9C595}"/>
              </a:ext>
            </a:extLst>
          </p:cNvPr>
          <p:cNvSpPr txBox="1"/>
          <p:nvPr/>
        </p:nvSpPr>
        <p:spPr>
          <a:xfrm>
            <a:off x="5168720" y="4665065"/>
            <a:ext cx="1744532" cy="6400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2080DB5-BFD7-4B72-8E9C-30B4E109820B}"/>
              </a:ext>
            </a:extLst>
          </p:cNvPr>
          <p:cNvPicPr preferRelativeResize="0">
            <a:picLocks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74404" y="411642"/>
            <a:ext cx="4480560" cy="4754880"/>
          </a:xfrm>
          <a:prstGeom prst="round2DiagRect">
            <a:avLst>
              <a:gd name="adj1" fmla="val 16667"/>
              <a:gd name="adj2" fmla="val 0"/>
            </a:avLst>
          </a:prstGeom>
          <a:ln w="139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83739A-FF06-4AF1-9368-CC431405DF7E}"/>
              </a:ext>
            </a:extLst>
          </p:cNvPr>
          <p:cNvSpPr txBox="1"/>
          <p:nvPr/>
        </p:nvSpPr>
        <p:spPr>
          <a:xfrm>
            <a:off x="5161540" y="3069517"/>
            <a:ext cx="1744532" cy="64008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6276CEB-5D3F-4F45-A289-9B5B3140C99B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5076" y="411642"/>
            <a:ext cx="4480560" cy="475488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546FB65-2EA1-4552-8765-0D222C119EE2}"/>
              </a:ext>
            </a:extLst>
          </p:cNvPr>
          <p:cNvSpPr txBox="1"/>
          <p:nvPr/>
        </p:nvSpPr>
        <p:spPr>
          <a:xfrm>
            <a:off x="5154652" y="1888369"/>
            <a:ext cx="1744532" cy="10972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1413C00-3045-4730-B51C-4D890CBFC3E9}"/>
              </a:ext>
            </a:extLst>
          </p:cNvPr>
          <p:cNvGrpSpPr/>
          <p:nvPr/>
        </p:nvGrpSpPr>
        <p:grpSpPr>
          <a:xfrm>
            <a:off x="3980643" y="94215"/>
            <a:ext cx="4297680" cy="1667022"/>
            <a:chOff x="3995225" y="73139"/>
            <a:chExt cx="3840480" cy="1425068"/>
          </a:xfrm>
          <a:scene3d>
            <a:camera prst="obliqueBottomLeft"/>
            <a:lightRig rig="threePt" dir="t"/>
          </a:scene3d>
        </p:grpSpPr>
        <p:sp>
          <p:nvSpPr>
            <p:cNvPr id="3" name="Flowchart: Decision 2">
              <a:extLst>
                <a:ext uri="{FF2B5EF4-FFF2-40B4-BE49-F238E27FC236}">
                  <a16:creationId xmlns:a16="http://schemas.microsoft.com/office/drawing/2014/main" id="{7B6D6328-E602-4058-9F2F-685D4622E155}"/>
                </a:ext>
              </a:extLst>
            </p:cNvPr>
            <p:cNvSpPr/>
            <p:nvPr/>
          </p:nvSpPr>
          <p:spPr>
            <a:xfrm>
              <a:off x="3995225" y="73139"/>
              <a:ext cx="3840480" cy="1425068"/>
            </a:xfrm>
            <a:prstGeom prst="flowChartDecision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  <a:tint val="66000"/>
                    <a:satMod val="160000"/>
                  </a:schemeClr>
                </a:gs>
                <a:gs pos="98000">
                  <a:schemeClr val="accent1">
                    <a:lumMod val="40000"/>
                    <a:lumOff val="60000"/>
                    <a:tint val="44500"/>
                    <a:satMod val="160000"/>
                  </a:schemeClr>
                </a:gs>
              </a:gsLst>
              <a:lin ang="5400000" scaled="1"/>
              <a:tileRect/>
            </a:gradFill>
            <a:ln w="114300">
              <a:solidFill>
                <a:schemeClr val="accent1">
                  <a:lumMod val="40000"/>
                  <a:lumOff val="60000"/>
                </a:schemeClr>
              </a:solidFill>
            </a:ln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C1FD39BE-84B5-4539-8FEE-18465A94746E}"/>
                </a:ext>
              </a:extLst>
            </p:cNvPr>
            <p:cNvSpPr txBox="1"/>
            <p:nvPr/>
          </p:nvSpPr>
          <p:spPr>
            <a:xfrm>
              <a:off x="4476992" y="506997"/>
              <a:ext cx="3137097" cy="769441"/>
            </a:xfrm>
            <a:prstGeom prst="rect">
              <a:avLst/>
            </a:prstGeom>
            <a:noFill/>
          </p:spPr>
          <p:txBody>
            <a:bodyPr wrap="square" rtlCol="0" anchor="t">
              <a:spAutoFit/>
              <a:sp3d extrusionH="57150">
                <a:bevelT h="25400" prst="softRound"/>
              </a:sp3d>
            </a:bodyPr>
            <a:lstStyle/>
            <a:p>
              <a:r>
                <a:rPr lang="en-US" sz="44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as-IN" sz="44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400" b="1" dirty="0" err="1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্থন</a:t>
              </a:r>
              <a:r>
                <a:rPr lang="as-IN" sz="44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en-US" sz="44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4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4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44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44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400" b="1" dirty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400" b="1" dirty="0" err="1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্থা</a:t>
              </a:r>
              <a:endParaRPr lang="en-US" sz="4400" b="1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43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6" grpId="0" animBg="1"/>
      <p:bldP spid="19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E00452-552C-40D7-8290-37E955BCC297}"/>
              </a:ext>
            </a:extLst>
          </p:cNvPr>
          <p:cNvSpPr txBox="1"/>
          <p:nvPr/>
        </p:nvSpPr>
        <p:spPr>
          <a:xfrm>
            <a:off x="6921303" y="2732085"/>
            <a:ext cx="4482169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ষয়ঃ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াখিল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থম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চতুর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  </a:t>
            </a:r>
          </a:p>
          <a:p>
            <a:pPr algn="ctr"/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িখঃ</a:t>
            </a:r>
            <a:r>
              <a:rPr lang="en-US" sz="40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০৩ - ০৭- ২০২০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A01B5A-1CDA-42BC-BFD6-6B370A44C674}"/>
              </a:ext>
            </a:extLst>
          </p:cNvPr>
          <p:cNvSpPr/>
          <p:nvPr/>
        </p:nvSpPr>
        <p:spPr>
          <a:xfrm flipH="1">
            <a:off x="788528" y="2547419"/>
            <a:ext cx="4814925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</a:p>
          <a:p>
            <a:pPr algn="ctr"/>
            <a:r>
              <a:rPr lang="as-IN" sz="44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হকারি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ICT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pPr algn="ctr"/>
            <a:r>
              <a:rPr lang="as-IN" sz="40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িধা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পাঁচাকড়ি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মনিরামপুর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যশোর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hadidm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NikoshBAN" panose="02000000000000000000" pitchFamily="2" charset="0"/>
              </a:rPr>
              <a:t>74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@gmail.com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  <a:cs typeface="NikoshBAN" panose="02000000000000000000" pitchFamily="2" charset="0"/>
              </a:rPr>
              <a:t>01727711544</a:t>
            </a:r>
            <a:endParaRPr lang="en-US" sz="4000" dirty="0">
              <a:ln w="0">
                <a:solidFill>
                  <a:schemeClr val="tx1"/>
                </a:solidFill>
              </a:ln>
              <a:solidFill>
                <a:schemeClr val="accent4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lgerian" panose="04020705040A02060702" pitchFamily="8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178BD5-866C-4B3F-AA4C-604FDAC464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942" y="376218"/>
            <a:ext cx="2000288" cy="21639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1508BE-74CC-4048-BFD5-6987D7A587E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3954" y="474031"/>
            <a:ext cx="1814738" cy="19410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064E723-45E0-4C9E-8FAC-30ED7409C9E1}"/>
              </a:ext>
            </a:extLst>
          </p:cNvPr>
          <p:cNvGrpSpPr/>
          <p:nvPr/>
        </p:nvGrpSpPr>
        <p:grpSpPr>
          <a:xfrm>
            <a:off x="6071145" y="1965177"/>
            <a:ext cx="295420" cy="4303038"/>
            <a:chOff x="5955324" y="1139483"/>
            <a:chExt cx="295420" cy="4303038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37350F-B317-4F4B-AC67-95671EDB17B4}"/>
                </a:ext>
              </a:extLst>
            </p:cNvPr>
            <p:cNvCxnSpPr>
              <a:cxnSpLocks/>
            </p:cNvCxnSpPr>
            <p:nvPr/>
          </p:nvCxnSpPr>
          <p:spPr>
            <a:xfrm>
              <a:off x="5955324" y="1702190"/>
              <a:ext cx="0" cy="3432518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1113F2E-B6CC-4323-A379-2D62D2735F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88939" y="1139483"/>
              <a:ext cx="7061" cy="43030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D71A840-7786-40C3-9E26-259C3DF07E8C}"/>
                </a:ext>
              </a:extLst>
            </p:cNvPr>
            <p:cNvCxnSpPr>
              <a:cxnSpLocks/>
            </p:cNvCxnSpPr>
            <p:nvPr/>
          </p:nvCxnSpPr>
          <p:spPr>
            <a:xfrm>
              <a:off x="6250744" y="1702191"/>
              <a:ext cx="0" cy="3432517"/>
            </a:xfrm>
            <a:prstGeom prst="line">
              <a:avLst/>
            </a:prstGeom>
            <a:ln w="19050">
              <a:solidFill>
                <a:srgbClr val="0000CC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38F99B45-C528-4927-9182-27E8C1F130B4}"/>
              </a:ext>
            </a:extLst>
          </p:cNvPr>
          <p:cNvSpPr/>
          <p:nvPr/>
        </p:nvSpPr>
        <p:spPr>
          <a:xfrm>
            <a:off x="4691721" y="589785"/>
            <a:ext cx="3040199" cy="1002890"/>
          </a:xfrm>
          <a:prstGeom prst="flowChartTerminator">
            <a:avLst/>
          </a:prstGeom>
          <a:noFill/>
          <a:ln w="285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bliqueBottom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9600" dirty="0" err="1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600" dirty="0" err="1">
                <a:ln w="0">
                  <a:solidFill>
                    <a:schemeClr val="tx1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রিচিতি</a:t>
            </a:r>
            <a:endParaRPr lang="en-US" sz="6600" dirty="0">
              <a:ln w="0">
                <a:solidFill>
                  <a:schemeClr val="tx1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257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BF8E40-B3D1-48B0-9DCE-ACAD40557F17}"/>
              </a:ext>
            </a:extLst>
          </p:cNvPr>
          <p:cNvGrpSpPr/>
          <p:nvPr/>
        </p:nvGrpSpPr>
        <p:grpSpPr>
          <a:xfrm>
            <a:off x="4942460" y="95520"/>
            <a:ext cx="2651760" cy="914400"/>
            <a:chOff x="4935414" y="119574"/>
            <a:chExt cx="2651760" cy="9144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7CFDD34-7DD4-49A9-89D3-5638C151AC5C}"/>
                </a:ext>
              </a:extLst>
            </p:cNvPr>
            <p:cNvSpPr/>
            <p:nvPr/>
          </p:nvSpPr>
          <p:spPr>
            <a:xfrm>
              <a:off x="4935414" y="119574"/>
              <a:ext cx="265176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76200"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bliqueBottomRigh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2A8FAE8-7C50-4D80-AA1A-E5960975E8C6}"/>
                </a:ext>
              </a:extLst>
            </p:cNvPr>
            <p:cNvSpPr txBox="1"/>
            <p:nvPr/>
          </p:nvSpPr>
          <p:spPr>
            <a:xfrm>
              <a:off x="5224974" y="161778"/>
              <a:ext cx="19976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n w="19050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কৃষিজীবি</a:t>
              </a:r>
              <a:endParaRPr lang="en-US" sz="48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D3604F8-7A3A-436F-813D-770077B7D2A0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09" y="367246"/>
            <a:ext cx="4206240" cy="45720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6733E9-E0F8-4C5B-AFD9-99818B366A35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7878" y="367246"/>
            <a:ext cx="4114800" cy="45720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9381B0-CD7F-431D-8A4A-CF7C8E7911CB}"/>
              </a:ext>
            </a:extLst>
          </p:cNvPr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609" y="377492"/>
            <a:ext cx="4206240" cy="45720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97D625-2E71-40D9-BCFC-8CE01497FBD5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123" y="367246"/>
            <a:ext cx="4114800" cy="45720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2454569-ACA9-4AB0-B69D-581C59ADDF10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480" y="385128"/>
            <a:ext cx="4114800" cy="45720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12710B7-409D-476B-9C70-A7F776B5166B}"/>
              </a:ext>
            </a:extLst>
          </p:cNvPr>
          <p:cNvSpPr txBox="1"/>
          <p:nvPr/>
        </p:nvSpPr>
        <p:spPr>
          <a:xfrm>
            <a:off x="4607637" y="1167901"/>
            <a:ext cx="3028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েফ</a:t>
            </a:r>
            <a:r>
              <a: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ভূমিতে</a:t>
            </a:r>
            <a:r>
              <a: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16599F-EBDA-4AF2-81D3-500665AECBCA}"/>
              </a:ext>
            </a:extLst>
          </p:cNvPr>
          <p:cNvPicPr preferRelativeResize="0"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693" y="436991"/>
            <a:ext cx="4206240" cy="4550791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8ED8AD-6E25-41D5-B9FE-88EA11CC9874}"/>
              </a:ext>
            </a:extLst>
          </p:cNvPr>
          <p:cNvSpPr txBox="1"/>
          <p:nvPr/>
        </p:nvSpPr>
        <p:spPr>
          <a:xfrm>
            <a:off x="159359" y="5266034"/>
            <a:ext cx="1371600" cy="73152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তরমুজ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BF2196-5FCD-4646-A7E6-FF2ACC6567DF}"/>
              </a:ext>
            </a:extLst>
          </p:cNvPr>
          <p:cNvSpPr txBox="1"/>
          <p:nvPr/>
        </p:nvSpPr>
        <p:spPr>
          <a:xfrm>
            <a:off x="6263584" y="2363595"/>
            <a:ext cx="1163687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খেজুর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3E53E2-D1E4-44A9-8A1F-E8652DDC22AE}"/>
              </a:ext>
            </a:extLst>
          </p:cNvPr>
          <p:cNvSpPr txBox="1"/>
          <p:nvPr/>
        </p:nvSpPr>
        <p:spPr>
          <a:xfrm>
            <a:off x="4879353" y="2518063"/>
            <a:ext cx="1028915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E467EE-2898-4140-BA23-996AAD43EFBF}"/>
              </a:ext>
            </a:extLst>
          </p:cNvPr>
          <p:cNvSpPr txBox="1"/>
          <p:nvPr/>
        </p:nvSpPr>
        <p:spPr>
          <a:xfrm>
            <a:off x="6252146" y="2995957"/>
            <a:ext cx="144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আঙ্গুর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5459F71-B7EA-487C-8FB8-597B471B66A8}"/>
              </a:ext>
            </a:extLst>
          </p:cNvPr>
          <p:cNvSpPr txBox="1"/>
          <p:nvPr/>
        </p:nvSpPr>
        <p:spPr>
          <a:xfrm>
            <a:off x="4867214" y="3609054"/>
            <a:ext cx="1440375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4A4F0E5-76D6-41C8-A493-2812DAF36612}"/>
              </a:ext>
            </a:extLst>
          </p:cNvPr>
          <p:cNvSpPr txBox="1"/>
          <p:nvPr/>
        </p:nvSpPr>
        <p:spPr>
          <a:xfrm>
            <a:off x="6567778" y="4106461"/>
            <a:ext cx="1440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ইক্ষু</a:t>
            </a:r>
            <a:endParaRPr lang="en-US" sz="40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17D3C5-06CB-493B-9028-098D190D3A13}"/>
              </a:ext>
            </a:extLst>
          </p:cNvPr>
          <p:cNvGrpSpPr/>
          <p:nvPr/>
        </p:nvGrpSpPr>
        <p:grpSpPr>
          <a:xfrm>
            <a:off x="4915225" y="78339"/>
            <a:ext cx="2651760" cy="914400"/>
            <a:chOff x="5067758" y="-410069"/>
            <a:chExt cx="2651760" cy="9144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8C0CB5E-1438-4026-988B-CC6D211BF49B}"/>
                </a:ext>
              </a:extLst>
            </p:cNvPr>
            <p:cNvSpPr/>
            <p:nvPr/>
          </p:nvSpPr>
          <p:spPr>
            <a:xfrm>
              <a:off x="5067758" y="-410069"/>
              <a:ext cx="2651760" cy="9144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76200"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bliqueBottomRigh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C6A867-6B31-414C-94DA-B3943D1E39AC}"/>
                </a:ext>
              </a:extLst>
            </p:cNvPr>
            <p:cNvSpPr txBox="1"/>
            <p:nvPr/>
          </p:nvSpPr>
          <p:spPr>
            <a:xfrm>
              <a:off x="5224973" y="-350330"/>
              <a:ext cx="2157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err="1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ব্যবসায়ী</a:t>
              </a:r>
              <a:endParaRPr lang="en-US" sz="4800" dirty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A12477C-CF83-439B-A921-1A307C785B17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24" y="367246"/>
            <a:ext cx="4206240" cy="466344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2682055-264D-43B3-B5E9-A6C685A6D0B6}"/>
              </a:ext>
            </a:extLst>
          </p:cNvPr>
          <p:cNvPicPr preferRelativeResize="0">
            <a:picLocks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7014" y="375491"/>
            <a:ext cx="4122940" cy="45720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99E1636F-2F5E-48FA-AC5F-997D5BFB8422}"/>
              </a:ext>
            </a:extLst>
          </p:cNvPr>
          <p:cNvGrpSpPr/>
          <p:nvPr/>
        </p:nvGrpSpPr>
        <p:grpSpPr>
          <a:xfrm>
            <a:off x="1635498" y="5208454"/>
            <a:ext cx="9521277" cy="1569659"/>
            <a:chOff x="892033" y="5262524"/>
            <a:chExt cx="8156338" cy="1416436"/>
          </a:xfrm>
          <a:noFill/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EC9EA9-A478-4E4A-A1A3-5E58CAEF50C6}"/>
                </a:ext>
              </a:extLst>
            </p:cNvPr>
            <p:cNvSpPr/>
            <p:nvPr/>
          </p:nvSpPr>
          <p:spPr>
            <a:xfrm>
              <a:off x="4584215" y="5310350"/>
              <a:ext cx="4306567" cy="1343668"/>
            </a:xfrm>
            <a:prstGeom prst="rect">
              <a:avLst/>
            </a:prstGeom>
            <a:grpFill/>
            <a:ln w="57150">
              <a:noFill/>
            </a:ln>
            <a:scene3d>
              <a:camera prst="perspective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0468F04-C961-485F-A0BC-5279AB1C3577}"/>
                </a:ext>
              </a:extLst>
            </p:cNvPr>
            <p:cNvSpPr txBox="1"/>
            <p:nvPr/>
          </p:nvSpPr>
          <p:spPr>
            <a:xfrm>
              <a:off x="892033" y="5262524"/>
              <a:ext cx="8156338" cy="141643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bliqueTopRigh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সম্প্রদায়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মিস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িরিয়া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পারস্য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ঙ্গে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বাণিজ্য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ালী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্ব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য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যরত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আবুবক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া.), 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যরত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ওস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া.) 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বং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বিবি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খাদিজা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া.) 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িত্তশালী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ব্যবসায়ী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CCEE0C6-B426-4210-930D-EFFB1578C001}"/>
              </a:ext>
            </a:extLst>
          </p:cNvPr>
          <p:cNvPicPr preferRelativeResize="0"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25" y="339408"/>
            <a:ext cx="4297680" cy="466344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0641DDD-71BD-40A4-9071-7832D961F35A}"/>
              </a:ext>
            </a:extLst>
          </p:cNvPr>
          <p:cNvPicPr preferRelativeResize="0"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943" y="381074"/>
            <a:ext cx="4114800" cy="45720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9C97CA52-FDA6-41A4-AEC7-8E576F53C297}"/>
              </a:ext>
            </a:extLst>
          </p:cNvPr>
          <p:cNvGrpSpPr/>
          <p:nvPr/>
        </p:nvGrpSpPr>
        <p:grpSpPr>
          <a:xfrm>
            <a:off x="4230951" y="47823"/>
            <a:ext cx="4020307" cy="1416481"/>
            <a:chOff x="8044513" y="-17625"/>
            <a:chExt cx="4020307" cy="1416481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4C626EE-F20C-4A4D-9AF8-A02A77E94A85}"/>
                </a:ext>
              </a:extLst>
            </p:cNvPr>
            <p:cNvSpPr/>
            <p:nvPr/>
          </p:nvSpPr>
          <p:spPr>
            <a:xfrm>
              <a:off x="8044513" y="-17625"/>
              <a:ext cx="4020307" cy="1070652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76200">
              <a:solidFill>
                <a:schemeClr val="accent3">
                  <a:lumMod val="60000"/>
                  <a:lumOff val="40000"/>
                </a:schemeClr>
              </a:solidFill>
            </a:ln>
            <a:scene3d>
              <a:camera prst="obliqueBottomRigh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7D5A1E-4F75-47EA-993A-54980B71463E}"/>
                </a:ext>
              </a:extLst>
            </p:cNvPr>
            <p:cNvSpPr txBox="1"/>
            <p:nvPr/>
          </p:nvSpPr>
          <p:spPr>
            <a:xfrm>
              <a:off x="8429124" y="159849"/>
              <a:ext cx="3028560" cy="12390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800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800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4800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800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800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800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 </a:t>
              </a:r>
              <a:r>
                <a:rPr lang="as-IN" sz="4800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800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800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4800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4800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4800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B8E4CB2A-C60B-48A5-9190-9CAB388FFF10}"/>
              </a:ext>
            </a:extLst>
          </p:cNvPr>
          <p:cNvSpPr txBox="1"/>
          <p:nvPr/>
        </p:nvSpPr>
        <p:spPr>
          <a:xfrm>
            <a:off x="4769846" y="4479882"/>
            <a:ext cx="1752873" cy="54864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লুটতরাজ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109803C-0C36-4CFF-B6E4-28A4087B0971}"/>
              </a:ext>
            </a:extLst>
          </p:cNvPr>
          <p:cNvSpPr txBox="1"/>
          <p:nvPr/>
        </p:nvSpPr>
        <p:spPr>
          <a:xfrm>
            <a:off x="10353822" y="5479298"/>
            <a:ext cx="1753769" cy="76944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পশুপালন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89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6" grpId="0" animBg="1"/>
      <p:bldP spid="16" grpId="0" animBg="1"/>
      <p:bldP spid="18" grpId="0" animBg="1"/>
      <p:bldP spid="21" grpId="0"/>
      <p:bldP spid="24" grpId="0" animBg="1"/>
      <p:bldP spid="25" grpId="0"/>
      <p:bldP spid="39" grpId="0" animBg="1"/>
      <p:bldP spid="4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2939F56-D7EB-4297-9C0B-1C30B8F66494}"/>
              </a:ext>
            </a:extLst>
          </p:cNvPr>
          <p:cNvSpPr/>
          <p:nvPr/>
        </p:nvSpPr>
        <p:spPr>
          <a:xfrm>
            <a:off x="511123" y="5006720"/>
            <a:ext cx="11169746" cy="1754326"/>
          </a:xfrm>
          <a:prstGeom prst="rect">
            <a:avLst/>
          </a:prstGeom>
          <a:noFill/>
          <a:scene3d>
            <a:camera prst="obliqueBottomRigh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  <a:sp3d extrusionH="57150">
              <a:bevelT w="69850" h="69850" prst="divot"/>
            </a:sp3d>
          </a:bodyPr>
          <a:lstStyle/>
          <a:p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ম্মত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স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জিবন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একেবারে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বিচ্ছিন্ন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আ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োপের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াথে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163B491-043A-4453-9CAE-58AE67603273}"/>
              </a:ext>
            </a:extLst>
          </p:cNvPr>
          <p:cNvGrpSpPr/>
          <p:nvPr/>
        </p:nvGrpSpPr>
        <p:grpSpPr>
          <a:xfrm>
            <a:off x="4996691" y="96954"/>
            <a:ext cx="2372751" cy="1723724"/>
            <a:chOff x="4880885" y="225819"/>
            <a:chExt cx="2372751" cy="1723724"/>
          </a:xfrm>
          <a:scene3d>
            <a:camera prst="orthographicFront"/>
            <a:lightRig rig="threePt" dir="t"/>
          </a:scene3d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195490C-F2A0-411A-BD7C-AF6E43023367}"/>
                </a:ext>
              </a:extLst>
            </p:cNvPr>
            <p:cNvSpPr/>
            <p:nvPr/>
          </p:nvSpPr>
          <p:spPr>
            <a:xfrm>
              <a:off x="4880885" y="225819"/>
              <a:ext cx="2372751" cy="1696539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75000"/>
                  </a:schemeClr>
                </a:gs>
                <a:gs pos="46000">
                  <a:schemeClr val="accent2">
                    <a:lumMod val="45000"/>
                    <a:lumOff val="55000"/>
                  </a:schemeClr>
                </a:gs>
                <a:gs pos="83000">
                  <a:schemeClr val="accent2">
                    <a:lumMod val="45000"/>
                    <a:lumOff val="55000"/>
                  </a:schemeClr>
                </a:gs>
                <a:gs pos="100000">
                  <a:schemeClr val="accent2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76200">
              <a:solidFill>
                <a:schemeClr val="accent2">
                  <a:lumMod val="60000"/>
                  <a:lumOff val="40000"/>
                </a:schemeClr>
              </a:solidFill>
            </a:ln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8A3CB4B-F857-40AA-B350-4C79F71B69CC}"/>
                </a:ext>
              </a:extLst>
            </p:cNvPr>
            <p:cNvSpPr/>
            <p:nvPr/>
          </p:nvSpPr>
          <p:spPr>
            <a:xfrm>
              <a:off x="5019663" y="379883"/>
              <a:ext cx="2095071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p3d extrusionH="57150" prstMaterial="softEdge">
                <a:bevelT w="25400" h="38100" prst="softRound"/>
              </a:sp3d>
            </a:bodyPr>
            <a:lstStyle/>
            <a:p>
              <a:pPr algn="ctr"/>
              <a:r>
                <a:rPr lang="en-US" sz="4800" b="1" dirty="0" err="1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সাংস্ক</a:t>
              </a:r>
              <a:r>
                <a:rPr lang="as-IN" sz="4800" b="1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800" b="1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4800" b="1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4800" b="1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800" b="1" dirty="0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800" b="1" dirty="0" err="1">
                  <a:ln w="28575">
                    <a:solidFill>
                      <a:schemeClr val="tx1"/>
                    </a:solidFill>
                  </a:ln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্থা</a:t>
              </a:r>
              <a:endParaRPr lang="en-US" sz="4800" b="1" dirty="0">
                <a:ln w="28575">
                  <a:solidFill>
                    <a:schemeClr val="tx1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A3296288-C7D2-479D-9D55-EBFBD1E349DF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983" y="350109"/>
            <a:ext cx="4206240" cy="448056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E7198334-0FCC-471B-9D26-6372776AEB04}"/>
              </a:ext>
            </a:extLst>
          </p:cNvPr>
          <p:cNvGrpSpPr/>
          <p:nvPr/>
        </p:nvGrpSpPr>
        <p:grpSpPr>
          <a:xfrm>
            <a:off x="372175" y="362353"/>
            <a:ext cx="4389120" cy="4480560"/>
            <a:chOff x="501331" y="346385"/>
            <a:chExt cx="4572000" cy="4563530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AD4A2EF-8603-4690-8FF1-9F0D6BCCD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1331" y="346385"/>
              <a:ext cx="4572000" cy="4563530"/>
            </a:xfrm>
            <a:prstGeom prst="round2DiagRect">
              <a:avLst>
                <a:gd name="adj1" fmla="val 16667"/>
                <a:gd name="adj2" fmla="val 0"/>
              </a:avLst>
            </a:prstGeom>
            <a:ln w="1270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" name="Arrow: Up 1">
              <a:extLst>
                <a:ext uri="{FF2B5EF4-FFF2-40B4-BE49-F238E27FC236}">
                  <a16:creationId xmlns:a16="http://schemas.microsoft.com/office/drawing/2014/main" id="{7AE4D451-D9B3-4FA4-97E5-43717F328D14}"/>
                </a:ext>
              </a:extLst>
            </p:cNvPr>
            <p:cNvSpPr/>
            <p:nvPr/>
          </p:nvSpPr>
          <p:spPr>
            <a:xfrm rot="21022120">
              <a:off x="3010181" y="3542587"/>
              <a:ext cx="349588" cy="790810"/>
            </a:xfrm>
            <a:prstGeom prst="upArrow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B17B7D6-532F-4F68-A48E-D71EB86B80D8}"/>
              </a:ext>
            </a:extLst>
          </p:cNvPr>
          <p:cNvGrpSpPr/>
          <p:nvPr/>
        </p:nvGrpSpPr>
        <p:grpSpPr>
          <a:xfrm>
            <a:off x="4453874" y="1639440"/>
            <a:ext cx="3269445" cy="1202635"/>
            <a:chOff x="2648514" y="630803"/>
            <a:chExt cx="3291840" cy="1202635"/>
          </a:xfrm>
        </p:grpSpPr>
        <p:sp>
          <p:nvSpPr>
            <p:cNvPr id="9" name="Flowchart: Terminator 8">
              <a:extLst>
                <a:ext uri="{FF2B5EF4-FFF2-40B4-BE49-F238E27FC236}">
                  <a16:creationId xmlns:a16="http://schemas.microsoft.com/office/drawing/2014/main" id="{FAA7161E-718D-4F98-9063-ACB8D29A7F79}"/>
                </a:ext>
              </a:extLst>
            </p:cNvPr>
            <p:cNvSpPr/>
            <p:nvPr/>
          </p:nvSpPr>
          <p:spPr>
            <a:xfrm>
              <a:off x="2648514" y="630803"/>
              <a:ext cx="3291840" cy="1184066"/>
            </a:xfrm>
            <a:prstGeom prst="flowChartTerminator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63000">
                  <a:schemeClr val="accent2">
                    <a:lumMod val="20000"/>
                    <a:lumOff val="8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 w="76200"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4B2BBBB-9E8F-4D01-92B1-9BD7B320927D}"/>
                </a:ext>
              </a:extLst>
            </p:cNvPr>
            <p:cNvSpPr txBox="1"/>
            <p:nvPr/>
          </p:nvSpPr>
          <p:spPr>
            <a:xfrm>
              <a:off x="3018010" y="633109"/>
              <a:ext cx="2695703" cy="1200329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কবিতার</a:t>
              </a:r>
              <a:r>
                <a:rPr lang="en-US" sz="3600" dirty="0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মাধ্যমে</a:t>
              </a:r>
              <a:r>
                <a:rPr lang="en-US" sz="3600" dirty="0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</a:t>
              </a:r>
              <a:r>
                <a:rPr lang="as-IN" sz="3600" dirty="0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 err="1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ংস্ক</a:t>
              </a:r>
              <a:r>
                <a:rPr lang="as-IN" sz="3600" dirty="0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3600" dirty="0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dirty="0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dirty="0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3600" dirty="0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600" dirty="0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600" dirty="0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600" dirty="0" err="1">
                  <a:ln w="19050">
                    <a:solidFill>
                      <a:schemeClr val="tx1"/>
                    </a:solidFill>
                  </a:ln>
                  <a:solidFill>
                    <a:srgbClr val="FFC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</a:t>
              </a:r>
              <a:endParaRPr lang="en-US" sz="36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C1C5F5E-2B47-4D61-8612-EE8100C7C11E}"/>
              </a:ext>
            </a:extLst>
          </p:cNvPr>
          <p:cNvSpPr txBox="1"/>
          <p:nvPr/>
        </p:nvSpPr>
        <p:spPr>
          <a:xfrm>
            <a:off x="5007778" y="2867576"/>
            <a:ext cx="2286000" cy="54864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স্ম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খর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8EBD6-2519-4166-BD66-96B3470A7455}"/>
              </a:ext>
            </a:extLst>
          </p:cNvPr>
          <p:cNvSpPr txBox="1"/>
          <p:nvPr/>
        </p:nvSpPr>
        <p:spPr>
          <a:xfrm>
            <a:off x="4949556" y="3439527"/>
            <a:ext cx="2472375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0EAF0A6-B291-4B53-B482-6BBBD686228F}"/>
              </a:ext>
            </a:extLst>
          </p:cNvPr>
          <p:cNvGrpSpPr/>
          <p:nvPr/>
        </p:nvGrpSpPr>
        <p:grpSpPr>
          <a:xfrm>
            <a:off x="268556" y="283701"/>
            <a:ext cx="4573170" cy="4629049"/>
            <a:chOff x="280183" y="201800"/>
            <a:chExt cx="4573170" cy="4629049"/>
          </a:xfrm>
          <a:scene3d>
            <a:camera prst="obliqueBottomRight"/>
            <a:lightRig rig="threePt" dir="t"/>
          </a:scene3d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D8F06C9-5766-4315-AF57-84A757620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80183" y="201800"/>
              <a:ext cx="4573170" cy="462904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27000" cap="sq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p3d>
              <a:bevelT w="25400" h="19050" prst="artDeco"/>
              <a:contourClr>
                <a:srgbClr val="FFFFFF"/>
              </a:contourClr>
            </a:sp3d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01E5F64-D952-4664-8CC4-B8A14A769EDD}"/>
                </a:ext>
              </a:extLst>
            </p:cNvPr>
            <p:cNvSpPr txBox="1"/>
            <p:nvPr/>
          </p:nvSpPr>
          <p:spPr>
            <a:xfrm>
              <a:off x="661180" y="361852"/>
              <a:ext cx="1223889" cy="646331"/>
            </a:xfrm>
            <a:prstGeom prst="rect">
              <a:avLst/>
            </a:prstGeom>
            <a:noFill/>
            <a:sp3d>
              <a:bevelT w="114300" prst="artDeco"/>
            </a:sp3d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6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600" dirty="0" err="1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সীদা</a:t>
              </a:r>
              <a:endParaRPr lang="en-US" sz="36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4863B8-A071-43E8-A47D-7128FF68ED92}"/>
              </a:ext>
            </a:extLst>
          </p:cNvPr>
          <p:cNvGrpSpPr/>
          <p:nvPr/>
        </p:nvGrpSpPr>
        <p:grpSpPr>
          <a:xfrm>
            <a:off x="5340451" y="350109"/>
            <a:ext cx="6450325" cy="4480560"/>
            <a:chOff x="7264787" y="320793"/>
            <a:chExt cx="3697484" cy="448056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26B0A9A-2408-48DE-9459-CEEE90B08872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570792" y="320793"/>
              <a:ext cx="2391479" cy="4480560"/>
            </a:xfrm>
            <a:prstGeom prst="round2DiagRect">
              <a:avLst>
                <a:gd name="adj1" fmla="val 16667"/>
                <a:gd name="adj2" fmla="val 0"/>
              </a:avLst>
            </a:prstGeom>
            <a:ln w="127000" cap="sq"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11E551E-592D-4178-9539-C7662F65BCF5}"/>
                </a:ext>
              </a:extLst>
            </p:cNvPr>
            <p:cNvSpPr txBox="1"/>
            <p:nvPr/>
          </p:nvSpPr>
          <p:spPr>
            <a:xfrm>
              <a:off x="7264787" y="4071677"/>
              <a:ext cx="1153694" cy="707886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40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40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as-IN" sz="40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00" dirty="0" err="1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ধের</a:t>
              </a:r>
              <a:r>
                <a:rPr lang="en-US" sz="40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ঘটনা</a:t>
              </a:r>
              <a:endPara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E4A8C31-D37D-4FD7-A5B5-5DE725F7B161}"/>
              </a:ext>
            </a:extLst>
          </p:cNvPr>
          <p:cNvGrpSpPr/>
          <p:nvPr/>
        </p:nvGrpSpPr>
        <p:grpSpPr>
          <a:xfrm>
            <a:off x="7558991" y="313876"/>
            <a:ext cx="4401473" cy="4528536"/>
            <a:chOff x="7522446" y="273934"/>
            <a:chExt cx="4401473" cy="452853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CD8F052-6C24-45CA-8B81-2691782206DB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22446" y="321910"/>
              <a:ext cx="4297680" cy="4480560"/>
            </a:xfrm>
            <a:prstGeom prst="round2DiagRect">
              <a:avLst>
                <a:gd name="adj1" fmla="val 16667"/>
                <a:gd name="adj2" fmla="val 0"/>
              </a:avLst>
            </a:prstGeom>
            <a:ln w="1270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43405AF-481E-45F7-B515-3C26CA5C99C3}"/>
                </a:ext>
              </a:extLst>
            </p:cNvPr>
            <p:cNvSpPr txBox="1"/>
            <p:nvPr/>
          </p:nvSpPr>
          <p:spPr>
            <a:xfrm>
              <a:off x="10517929" y="273934"/>
              <a:ext cx="140599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spc="50" dirty="0" err="1">
                  <a:ln w="1270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বংশ</a:t>
              </a:r>
              <a:r>
                <a:rPr lang="en-US" sz="4800" b="1" spc="50" dirty="0">
                  <a:ln w="1270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800" b="1" spc="50" dirty="0">
                  <a:ln w="1270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4800" b="1" spc="50" dirty="0" err="1">
                  <a:ln w="12700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ৌরব</a:t>
              </a:r>
              <a:endParaRPr lang="en-US" sz="4800" b="1" spc="50" dirty="0">
                <a:ln w="1270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59D69FF-245F-4864-B320-5D4BC5EE057E}"/>
              </a:ext>
            </a:extLst>
          </p:cNvPr>
          <p:cNvGrpSpPr/>
          <p:nvPr/>
        </p:nvGrpSpPr>
        <p:grpSpPr>
          <a:xfrm>
            <a:off x="352511" y="357573"/>
            <a:ext cx="4389120" cy="4496375"/>
            <a:chOff x="302606" y="273522"/>
            <a:chExt cx="4564361" cy="452498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EBF64FD-8127-429B-9260-D7979955D6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2606" y="288455"/>
              <a:ext cx="4564361" cy="4510056"/>
            </a:xfrm>
            <a:prstGeom prst="round2DiagRect">
              <a:avLst>
                <a:gd name="adj1" fmla="val 16667"/>
                <a:gd name="adj2" fmla="val 0"/>
              </a:avLst>
            </a:prstGeom>
            <a:ln w="1270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C4A7782-824C-424C-B83A-47C17928A348}"/>
                </a:ext>
              </a:extLst>
            </p:cNvPr>
            <p:cNvSpPr txBox="1"/>
            <p:nvPr/>
          </p:nvSpPr>
          <p:spPr>
            <a:xfrm>
              <a:off x="423285" y="273522"/>
              <a:ext cx="2863417" cy="6914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40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40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0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40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0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40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4000" dirty="0" err="1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র্ণ</a:t>
              </a:r>
              <a:r>
                <a:rPr lang="en-US" sz="4000" dirty="0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>
                    <a:solidFill>
                      <a:srgbClr val="002060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কাহিনী</a:t>
              </a:r>
              <a:endParaRPr lang="en-US" sz="4000" dirty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BB0AC621-D98E-4081-A73C-969F5AD02D47}"/>
              </a:ext>
            </a:extLst>
          </p:cNvPr>
          <p:cNvPicPr preferRelativeResize="0"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254" y="361852"/>
            <a:ext cx="4389120" cy="448056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2F3CD46B-08CF-4F0D-913D-CD3DDE7FB63C}"/>
              </a:ext>
            </a:extLst>
          </p:cNvPr>
          <p:cNvSpPr txBox="1"/>
          <p:nvPr/>
        </p:nvSpPr>
        <p:spPr>
          <a:xfrm>
            <a:off x="1010774" y="1114859"/>
            <a:ext cx="1223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48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7094699-9E07-43CD-8BD4-F660DED1385E}"/>
              </a:ext>
            </a:extLst>
          </p:cNvPr>
          <p:cNvGrpSpPr/>
          <p:nvPr/>
        </p:nvGrpSpPr>
        <p:grpSpPr>
          <a:xfrm>
            <a:off x="7558991" y="342202"/>
            <a:ext cx="4297680" cy="4480560"/>
            <a:chOff x="7558991" y="342202"/>
            <a:chExt cx="4297680" cy="4480560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378F720B-090C-49A4-AA0D-14D59DB4E74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58991" y="342202"/>
              <a:ext cx="4297680" cy="4480560"/>
            </a:xfrm>
            <a:prstGeom prst="round2DiagRect">
              <a:avLst>
                <a:gd name="adj1" fmla="val 16667"/>
                <a:gd name="adj2" fmla="val 0"/>
              </a:avLst>
            </a:prstGeom>
            <a:ln w="1270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D7FB4BE-821C-40D1-BC1D-F225C5BEA4FC}"/>
                </a:ext>
              </a:extLst>
            </p:cNvPr>
            <p:cNvSpPr txBox="1"/>
            <p:nvPr/>
          </p:nvSpPr>
          <p:spPr>
            <a:xfrm>
              <a:off x="7777401" y="3429000"/>
              <a:ext cx="39034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as-IN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40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িস্ময়কর</a:t>
              </a:r>
              <a:r>
                <a:rPr lang="en-US" sz="40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গুণাবলী</a:t>
              </a:r>
              <a:endParaRPr lang="en-US" sz="40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8545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14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AC6F03A-838B-4875-871B-68B164F56C37}"/>
              </a:ext>
            </a:extLst>
          </p:cNvPr>
          <p:cNvGrpSpPr/>
          <p:nvPr/>
        </p:nvGrpSpPr>
        <p:grpSpPr>
          <a:xfrm>
            <a:off x="3808524" y="140672"/>
            <a:ext cx="4663440" cy="1920240"/>
            <a:chOff x="3896750" y="126604"/>
            <a:chExt cx="4663440" cy="1920240"/>
          </a:xfrm>
        </p:grpSpPr>
        <p:sp>
          <p:nvSpPr>
            <p:cNvPr id="4" name="Flowchart: Decision 3">
              <a:extLst>
                <a:ext uri="{FF2B5EF4-FFF2-40B4-BE49-F238E27FC236}">
                  <a16:creationId xmlns:a16="http://schemas.microsoft.com/office/drawing/2014/main" id="{E430B187-7803-4549-BF00-83A04DA9E765}"/>
                </a:ext>
              </a:extLst>
            </p:cNvPr>
            <p:cNvSpPr/>
            <p:nvPr/>
          </p:nvSpPr>
          <p:spPr>
            <a:xfrm>
              <a:off x="3896750" y="126604"/>
              <a:ext cx="4663440" cy="1920240"/>
            </a:xfrm>
            <a:prstGeom prst="flowChartDecisi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7000">
                  <a:schemeClr val="accent1">
                    <a:lumMod val="45000"/>
                    <a:lumOff val="5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9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76200">
              <a:solidFill>
                <a:srgbClr val="00B0F0"/>
              </a:solidFill>
            </a:ln>
            <a:scene3d>
              <a:camera prst="obliqueTopRigh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6975958-0A58-4A8A-A0E0-6B4EC24A8327}"/>
                </a:ext>
              </a:extLst>
            </p:cNvPr>
            <p:cNvSpPr txBox="1"/>
            <p:nvPr/>
          </p:nvSpPr>
          <p:spPr>
            <a:xfrm>
              <a:off x="5275387" y="332547"/>
              <a:ext cx="21523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as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8D27351-E220-4462-B296-A4ACCF469E6A}"/>
                </a:ext>
              </a:extLst>
            </p:cNvPr>
            <p:cNvSpPr txBox="1"/>
            <p:nvPr/>
          </p:nvSpPr>
          <p:spPr>
            <a:xfrm>
              <a:off x="4562628" y="836416"/>
              <a:ext cx="31886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সাহিত্য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5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মেলা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2C25717D-BA57-4A51-91E1-1C85B18D4B9C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8698" y="400802"/>
            <a:ext cx="4297680" cy="45720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1BE2EA-77CA-4D88-9728-CF3A2573A5B8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9379" y="317293"/>
            <a:ext cx="4260165" cy="45720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C6B14FE-5378-49E8-B7B4-845B14D7751B}"/>
              </a:ext>
            </a:extLst>
          </p:cNvPr>
          <p:cNvPicPr preferRelativeResize="0"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338" y="322386"/>
            <a:ext cx="4206240" cy="4561163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52CE9D3-76C9-4705-81B4-FFA6CA8DC9B0}"/>
              </a:ext>
            </a:extLst>
          </p:cNvPr>
          <p:cNvSpPr/>
          <p:nvPr/>
        </p:nvSpPr>
        <p:spPr>
          <a:xfrm>
            <a:off x="4706508" y="2077740"/>
            <a:ext cx="25143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19050">
                  <a:solidFill>
                    <a:srgbClr val="00B0F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n w="19050">
                  <a:solidFill>
                    <a:srgbClr val="00B0F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19050">
                  <a:solidFill>
                    <a:srgbClr val="00B0F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19050">
                  <a:solidFill>
                    <a:srgbClr val="00B0F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19050">
                  <a:solidFill>
                    <a:srgbClr val="00B0F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n w="19050">
                  <a:solidFill>
                    <a:srgbClr val="00B0F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n w="19050">
                  <a:solidFill>
                    <a:srgbClr val="00B0F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াঠের</a:t>
            </a:r>
            <a:r>
              <a:rPr lang="en-US" sz="4000" dirty="0">
                <a:ln w="19050">
                  <a:solidFill>
                    <a:srgbClr val="00B0F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9050">
                  <a:solidFill>
                    <a:srgbClr val="00B0F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প্রতিযোগিতা</a:t>
            </a:r>
            <a:endParaRPr lang="en-US" sz="4000" b="0" cap="none" spc="0" dirty="0">
              <a:ln w="19050"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6243B2E-049B-4BDE-BE20-8156F1FC796E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290" y="371435"/>
            <a:ext cx="4297680" cy="466344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D790AF58-A9C3-4BBF-90E2-6700AC226936}"/>
              </a:ext>
            </a:extLst>
          </p:cNvPr>
          <p:cNvSpPr/>
          <p:nvPr/>
        </p:nvSpPr>
        <p:spPr>
          <a:xfrm>
            <a:off x="4559323" y="3232802"/>
            <a:ext cx="334134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আস-সাবাউল</a:t>
            </a:r>
            <a:r>
              <a:rPr lang="en-US" sz="4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মুয়াল্লাকাত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D5DCD3-4FFC-43B2-860F-03813108FBCD}"/>
              </a:ext>
            </a:extLst>
          </p:cNvPr>
          <p:cNvGrpSpPr/>
          <p:nvPr/>
        </p:nvGrpSpPr>
        <p:grpSpPr>
          <a:xfrm>
            <a:off x="-85451" y="175615"/>
            <a:ext cx="4572000" cy="4754880"/>
            <a:chOff x="-4724" y="168532"/>
            <a:chExt cx="4522454" cy="472798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86D93E0C-A657-466B-9F2C-4720E14F0F8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9215" y="324517"/>
              <a:ext cx="4168515" cy="4572000"/>
            </a:xfrm>
            <a:prstGeom prst="round2DiagRect">
              <a:avLst>
                <a:gd name="adj1" fmla="val 16667"/>
                <a:gd name="adj2" fmla="val 0"/>
              </a:avLst>
            </a:prstGeom>
            <a:ln w="1270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9FC2F6-E436-4C43-ABDE-C645DA66EBEC}"/>
                </a:ext>
              </a:extLst>
            </p:cNvPr>
            <p:cNvSpPr/>
            <p:nvPr/>
          </p:nvSpPr>
          <p:spPr>
            <a:xfrm>
              <a:off x="-4724" y="168532"/>
              <a:ext cx="4206240" cy="144655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dirty="0">
                  <a:ln w="0">
                    <a:solidFill>
                      <a:srgbClr val="00B0F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gerian" panose="04020705040A02060702" pitchFamily="82" charset="0"/>
                </a:rPr>
                <a:t>Academic </a:t>
              </a:r>
              <a:r>
                <a:rPr lang="en-US" sz="4400" dirty="0" err="1">
                  <a:ln w="0">
                    <a:solidFill>
                      <a:srgbClr val="00B0F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gerian" panose="04020705040A02060702" pitchFamily="82" charset="0"/>
                </a:rPr>
                <a:t>francaise</a:t>
              </a:r>
              <a:r>
                <a:rPr lang="en-US" sz="4400" dirty="0">
                  <a:ln w="0">
                    <a:solidFill>
                      <a:srgbClr val="00B0F0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lgerian" panose="04020705040A02060702" pitchFamily="82" charset="0"/>
                </a:rPr>
                <a:t> </a:t>
              </a:r>
              <a:endParaRPr lang="en-US" sz="4400" b="0" cap="none" spc="0" dirty="0">
                <a:ln w="0"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gerian" panose="04020705040A02060702" pitchFamily="82" charset="0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DF9E7693-36C1-4BD7-B3FC-C7E49D18C4C2}"/>
              </a:ext>
            </a:extLst>
          </p:cNvPr>
          <p:cNvSpPr/>
          <p:nvPr/>
        </p:nvSpPr>
        <p:spPr>
          <a:xfrm>
            <a:off x="589948" y="5304748"/>
            <a:ext cx="111493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সোনালী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দ্ধ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স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কুলসুম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ল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রাবিয়া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দাদ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াফা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াল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অসাধারণ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ইমরুল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কায়েস</a:t>
            </a:r>
            <a:r>
              <a:rPr lang="en-US" sz="32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C5ED82-F3B4-49AF-BDA8-B6CD9D6D9843}"/>
              </a:ext>
            </a:extLst>
          </p:cNvPr>
          <p:cNvPicPr preferRelativeResize="0"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6273" y="346281"/>
            <a:ext cx="4297680" cy="4678188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7" name="Group 36">
            <a:extLst>
              <a:ext uri="{FF2B5EF4-FFF2-40B4-BE49-F238E27FC236}">
                <a16:creationId xmlns:a16="http://schemas.microsoft.com/office/drawing/2014/main" id="{583A1B2F-4ED2-48B6-AF05-50B9A4F9B668}"/>
              </a:ext>
            </a:extLst>
          </p:cNvPr>
          <p:cNvGrpSpPr/>
          <p:nvPr/>
        </p:nvGrpSpPr>
        <p:grpSpPr>
          <a:xfrm>
            <a:off x="7589389" y="248322"/>
            <a:ext cx="4621875" cy="4759240"/>
            <a:chOff x="7678211" y="-2002225"/>
            <a:chExt cx="4735120" cy="459728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032757-74DD-4379-A188-406395A7E13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78211" y="-1909685"/>
              <a:ext cx="4382415" cy="4504743"/>
            </a:xfrm>
            <a:prstGeom prst="round2DiagRect">
              <a:avLst>
                <a:gd name="adj1" fmla="val 16667"/>
                <a:gd name="adj2" fmla="val 0"/>
              </a:avLst>
            </a:prstGeom>
            <a:ln w="142875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A77345F-80C1-4FC2-9B1D-F125CB78BDEF}"/>
                </a:ext>
              </a:extLst>
            </p:cNvPr>
            <p:cNvSpPr txBox="1"/>
            <p:nvPr/>
          </p:nvSpPr>
          <p:spPr>
            <a:xfrm>
              <a:off x="7708330" y="-2002225"/>
              <a:ext cx="4705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ব 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ো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chemeClr val="tx1"/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600" dirty="0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</a:t>
              </a:r>
              <a:r>
                <a:rPr lang="en-US" sz="3600" dirty="0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dirty="0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600" dirty="0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600" dirty="0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dirty="0" err="1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ালাম</a:t>
              </a:r>
              <a:r>
                <a:rPr lang="as-IN" sz="3600" dirty="0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600" dirty="0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600" dirty="0">
                  <a:ln>
                    <a:solidFill>
                      <a:srgbClr val="C0000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en-US" sz="3600" dirty="0">
                <a:ln>
                  <a:solidFill>
                    <a:srgbClr val="C00000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1DD8916-A97C-4056-B147-1F6D56CB6B7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50622" y="-1603182"/>
              <a:ext cx="786307" cy="499228"/>
            </a:xfrm>
            <a:prstGeom prst="straightConnector1">
              <a:avLst/>
            </a:prstGeom>
            <a:ln w="920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ADEA0CB6-C2F7-47DE-A671-B94B1C79C775}"/>
              </a:ext>
            </a:extLst>
          </p:cNvPr>
          <p:cNvSpPr txBox="1"/>
          <p:nvPr/>
        </p:nvSpPr>
        <p:spPr>
          <a:xfrm>
            <a:off x="4672443" y="4347076"/>
            <a:ext cx="2837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48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8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48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8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800" dirty="0">
                <a:ln w="19050">
                  <a:solidFill>
                    <a:schemeClr val="tx1"/>
                  </a:solidFill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4800" dirty="0">
              <a:ln w="19050">
                <a:solidFill>
                  <a:schemeClr val="tx1"/>
                </a:solidFill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52C57AE-4DD8-4E1B-9697-144920EA3BF6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97" y="332487"/>
            <a:ext cx="4206240" cy="457200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4218D73-1B7E-4D60-AD3C-B17C6159EF49}"/>
              </a:ext>
            </a:extLst>
          </p:cNvPr>
          <p:cNvSpPr txBox="1"/>
          <p:nvPr/>
        </p:nvSpPr>
        <p:spPr>
          <a:xfrm>
            <a:off x="237239" y="4002522"/>
            <a:ext cx="4297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আসরের</a:t>
            </a:r>
            <a:r>
              <a:rPr lang="en-US" sz="400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আয়োজন</a:t>
            </a:r>
            <a:endParaRPr lang="en-US" sz="4000" dirty="0">
              <a:ln w="28575">
                <a:solidFill>
                  <a:srgbClr val="FFFF00"/>
                </a:solidFill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229589-B0A7-4F87-B2BE-F1C4213C22A8}"/>
              </a:ext>
            </a:extLst>
          </p:cNvPr>
          <p:cNvGrpSpPr/>
          <p:nvPr/>
        </p:nvGrpSpPr>
        <p:grpSpPr>
          <a:xfrm>
            <a:off x="3808524" y="81680"/>
            <a:ext cx="4797659" cy="1920240"/>
            <a:chOff x="3896750" y="126604"/>
            <a:chExt cx="4797659" cy="1920240"/>
          </a:xfrm>
        </p:grpSpPr>
        <p:sp>
          <p:nvSpPr>
            <p:cNvPr id="33" name="Flowchart: Decision 32">
              <a:extLst>
                <a:ext uri="{FF2B5EF4-FFF2-40B4-BE49-F238E27FC236}">
                  <a16:creationId xmlns:a16="http://schemas.microsoft.com/office/drawing/2014/main" id="{9811177A-7D83-4B06-BABA-8E4B1E4AFCF8}"/>
                </a:ext>
              </a:extLst>
            </p:cNvPr>
            <p:cNvSpPr/>
            <p:nvPr/>
          </p:nvSpPr>
          <p:spPr>
            <a:xfrm>
              <a:off x="3896750" y="126604"/>
              <a:ext cx="4663440" cy="1920240"/>
            </a:xfrm>
            <a:prstGeom prst="flowChartDecision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47000">
                  <a:schemeClr val="accent1">
                    <a:lumMod val="45000"/>
                    <a:lumOff val="55000"/>
                  </a:schemeClr>
                </a:gs>
                <a:gs pos="1000">
                  <a:schemeClr val="accent1">
                    <a:lumMod val="45000"/>
                    <a:lumOff val="55000"/>
                  </a:schemeClr>
                </a:gs>
                <a:gs pos="89000">
                  <a:schemeClr val="accent1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  <a:ln w="76200">
              <a:solidFill>
                <a:srgbClr val="00B0F0"/>
              </a:solidFill>
            </a:ln>
            <a:scene3d>
              <a:camera prst="obliqueTopRigh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2D3CCB5-89B6-4CB7-87E7-75E424D70FD1}"/>
                </a:ext>
              </a:extLst>
            </p:cNvPr>
            <p:cNvSpPr txBox="1"/>
            <p:nvPr/>
          </p:nvSpPr>
          <p:spPr>
            <a:xfrm>
              <a:off x="5127907" y="214563"/>
              <a:ext cx="21523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সাহিত্য</a:t>
              </a:r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5CC08BEE-4C7A-4486-9B13-CDA143C98178}"/>
                </a:ext>
              </a:extLst>
            </p:cNvPr>
            <p:cNvSpPr txBox="1"/>
            <p:nvPr/>
          </p:nvSpPr>
          <p:spPr>
            <a:xfrm>
              <a:off x="4374635" y="700638"/>
              <a:ext cx="431977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BottomRigh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r>
                <a:rPr lang="en-US" sz="4800" dirty="0" err="1">
                  <a:ln w="0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আসরের</a:t>
              </a:r>
              <a:r>
                <a:rPr lang="en-US" sz="4800" dirty="0">
                  <a:ln w="0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800" dirty="0" err="1">
                  <a:ln w="0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আয়োজন</a:t>
              </a:r>
              <a:r>
                <a:rPr lang="en-US" sz="4800" dirty="0">
                  <a:ln w="0">
                    <a:solidFill>
                      <a:schemeClr val="tx1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4216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4" grpId="0"/>
      <p:bldP spid="31" grpId="0"/>
      <p:bldP spid="36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19FC64-AC35-4766-B0F2-61310C3D2A35}"/>
              </a:ext>
            </a:extLst>
          </p:cNvPr>
          <p:cNvSpPr/>
          <p:nvPr/>
        </p:nvSpPr>
        <p:spPr>
          <a:xfrm>
            <a:off x="126604" y="4820785"/>
            <a:ext cx="3137101" cy="646331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spAutoFit/>
            <a:scene3d>
              <a:camera prst="obliqueBottom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িষয়বস্তুঃ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0CC6EB-E07D-4A7C-8219-FCA19388B0B6}"/>
              </a:ext>
            </a:extLst>
          </p:cNvPr>
          <p:cNvSpPr txBox="1"/>
          <p:nvPr/>
        </p:nvSpPr>
        <p:spPr>
          <a:xfrm>
            <a:off x="156100" y="5214598"/>
            <a:ext cx="10438232" cy="15544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প্রাক-ইসলামি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সাহিত্যিকগ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কাহিনী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উটের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বিস্ময়ক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লী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থি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পরায়ণতা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ন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ৌন্দ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যুদ্ধ-বিগ্রহ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প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রভৃতি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5240D36-E09B-44E6-87A2-A61C0EF80CF4}"/>
              </a:ext>
            </a:extLst>
          </p:cNvPr>
          <p:cNvPicPr preferRelativeResize="0"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089" y="338784"/>
            <a:ext cx="4114800" cy="438912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53C85DD-D7DE-4D62-89E2-83015BBD31BD}"/>
              </a:ext>
            </a:extLst>
          </p:cNvPr>
          <p:cNvSpPr txBox="1"/>
          <p:nvPr/>
        </p:nvSpPr>
        <p:spPr>
          <a:xfrm>
            <a:off x="483455" y="3603147"/>
            <a:ext cx="28229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ধের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বিবরণ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E29FCB-CA1A-4C83-BAD2-6D25530B807A}"/>
              </a:ext>
            </a:extLst>
          </p:cNvPr>
          <p:cNvSpPr txBox="1"/>
          <p:nvPr/>
        </p:nvSpPr>
        <p:spPr>
          <a:xfrm>
            <a:off x="10515598" y="5185102"/>
            <a:ext cx="1549797" cy="120032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as-IN" sz="3600" dirty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3600" dirty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3600" dirty="0">
              <a:ln w="19050">
                <a:solidFill>
                  <a:srgbClr val="002060"/>
                </a:solidFill>
              </a:ln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9AEF61-E564-4D49-8FD6-C0C3097F74A2}"/>
              </a:ext>
            </a:extLst>
          </p:cNvPr>
          <p:cNvSpPr txBox="1"/>
          <p:nvPr/>
        </p:nvSpPr>
        <p:spPr>
          <a:xfrm>
            <a:off x="3156162" y="4809816"/>
            <a:ext cx="2227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n w="12700"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n w="12700"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ৌন্দর</a:t>
            </a:r>
            <a:r>
              <a:rPr lang="as-IN" sz="3600" dirty="0">
                <a:ln w="12700"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12700">
                  <a:solidFill>
                    <a:srgbClr val="00B0F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A27F9A-5EEF-4AA4-A502-9E4C07BA46CE}"/>
              </a:ext>
            </a:extLst>
          </p:cNvPr>
          <p:cNvPicPr preferRelativeResize="0"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8673" y="288300"/>
            <a:ext cx="4389120" cy="44805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3335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1082FD-9167-445C-A96E-407A601775AE}"/>
              </a:ext>
            </a:extLst>
          </p:cNvPr>
          <p:cNvPicPr preferRelativeResize="0">
            <a:picLocks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8836" y="380264"/>
            <a:ext cx="4114800" cy="4297680"/>
          </a:xfrm>
          <a:prstGeom prst="round2DiagRect">
            <a:avLst>
              <a:gd name="adj1" fmla="val 16667"/>
              <a:gd name="adj2" fmla="val 0"/>
            </a:avLst>
          </a:prstGeom>
          <a:ln w="139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08FF057-9218-4BBD-9160-B48476BFAE39}"/>
              </a:ext>
            </a:extLst>
          </p:cNvPr>
          <p:cNvSpPr txBox="1"/>
          <p:nvPr/>
        </p:nvSpPr>
        <p:spPr>
          <a:xfrm>
            <a:off x="4677535" y="2867046"/>
            <a:ext cx="29179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উটের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বিস্ময়কর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04389F-0039-4AD8-B8FE-A621C1C19A05}"/>
              </a:ext>
            </a:extLst>
          </p:cNvPr>
          <p:cNvSpPr txBox="1"/>
          <p:nvPr/>
        </p:nvSpPr>
        <p:spPr>
          <a:xfrm>
            <a:off x="7883507" y="409760"/>
            <a:ext cx="21471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বংশ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ৌ</a:t>
            </a:r>
            <a:r>
              <a:rPr lang="en-US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8D5807-91C5-494F-B636-772FCA3B76D5}"/>
              </a:ext>
            </a:extLst>
          </p:cNvPr>
          <p:cNvPicPr preferRelativeResize="0"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942" y="323676"/>
            <a:ext cx="4114800" cy="4389120"/>
          </a:xfrm>
          <a:prstGeom prst="round2DiagRect">
            <a:avLst>
              <a:gd name="adj1" fmla="val 16667"/>
              <a:gd name="adj2" fmla="val 0"/>
            </a:avLst>
          </a:prstGeom>
          <a:ln w="13335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67F724-4E6C-4B5B-9A64-FB1C18D8458A}"/>
              </a:ext>
            </a:extLst>
          </p:cNvPr>
          <p:cNvPicPr preferRelativeResize="0"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4093" y="323676"/>
            <a:ext cx="4871662" cy="438912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EAD781-BE29-409E-9C2A-11527A1C92EA}"/>
              </a:ext>
            </a:extLst>
          </p:cNvPr>
          <p:cNvSpPr txBox="1"/>
          <p:nvPr/>
        </p:nvSpPr>
        <p:spPr>
          <a:xfrm>
            <a:off x="3478362" y="351114"/>
            <a:ext cx="1786924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algn="ctr"/>
            <a:r>
              <a:rPr lang="en-US" sz="4000" dirty="0" err="1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নরনারী</a:t>
            </a:r>
            <a:r>
              <a:rPr lang="as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285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4000" dirty="0">
              <a:ln w="285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CBE3349-14F6-454B-9EF1-B6629ED614EE}"/>
              </a:ext>
            </a:extLst>
          </p:cNvPr>
          <p:cNvPicPr preferRelativeResize="0">
            <a:picLocks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1556" y="325152"/>
            <a:ext cx="4754880" cy="4389120"/>
          </a:xfrm>
          <a:prstGeom prst="round2DiagRect">
            <a:avLst>
              <a:gd name="adj1" fmla="val 16667"/>
              <a:gd name="adj2" fmla="val 0"/>
            </a:avLst>
          </a:prstGeom>
          <a:ln w="1397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55D6042-E713-421A-A265-ED9F0DE616F9}"/>
              </a:ext>
            </a:extLst>
          </p:cNvPr>
          <p:cNvSpPr/>
          <p:nvPr/>
        </p:nvSpPr>
        <p:spPr>
          <a:xfrm>
            <a:off x="22009" y="59023"/>
            <a:ext cx="2744443" cy="2509643"/>
          </a:xfrm>
          <a:prstGeom prst="ellipse">
            <a:avLst/>
          </a:prstGeom>
          <a:gradFill flip="none" rotWithShape="1">
            <a:gsLst>
              <a:gs pos="16000">
                <a:schemeClr val="accent5">
                  <a:lumMod val="20000"/>
                  <a:lumOff val="80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5400000" scaled="1"/>
            <a:tileRect/>
          </a:gradFill>
          <a:scene3d>
            <a:camera prst="perspectiveRigh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 err="1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4800" b="1" dirty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ঃ)-</a:t>
            </a:r>
            <a:r>
              <a:rPr lang="as-IN" sz="4800" b="1" dirty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800" b="1" dirty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b="1" dirty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800" b="1" dirty="0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b="1" dirty="0" err="1">
                <a:ln>
                  <a:solidFill>
                    <a:srgbClr val="002060"/>
                  </a:solidFill>
                </a:ln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র্ভাব</a:t>
            </a:r>
            <a:endParaRPr lang="en-US" sz="4800" b="1" dirty="0">
              <a:ln>
                <a:solidFill>
                  <a:srgbClr val="002060"/>
                </a:solidFill>
              </a:ln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FE55CE-4BD5-4064-B9FE-C65F342AC170}"/>
              </a:ext>
            </a:extLst>
          </p:cNvPr>
          <p:cNvGrpSpPr/>
          <p:nvPr/>
        </p:nvGrpSpPr>
        <p:grpSpPr>
          <a:xfrm>
            <a:off x="2615925" y="320399"/>
            <a:ext cx="9234279" cy="4389120"/>
            <a:chOff x="2785846" y="338126"/>
            <a:chExt cx="9244431" cy="4312701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F747447A-04AF-486A-A4B2-EFA50097422E}"/>
                </a:ext>
              </a:extLst>
            </p:cNvPr>
            <p:cNvSpPr/>
            <p:nvPr/>
          </p:nvSpPr>
          <p:spPr>
            <a:xfrm>
              <a:off x="2826521" y="338126"/>
              <a:ext cx="9203756" cy="4312701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74000">
                  <a:schemeClr val="accent6">
                    <a:lumMod val="45000"/>
                    <a:lumOff val="55000"/>
                  </a:schemeClr>
                </a:gs>
                <a:gs pos="83000">
                  <a:schemeClr val="accent6">
                    <a:lumMod val="45000"/>
                    <a:lumOff val="55000"/>
                  </a:schemeClr>
                </a:gs>
                <a:gs pos="100000">
                  <a:schemeClr val="accent6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2060"/>
                  </a:solidFill>
                </a:ln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680BF46-A21B-408D-98A0-9AA3B7C50A37}"/>
                </a:ext>
              </a:extLst>
            </p:cNvPr>
            <p:cNvSpPr txBox="1"/>
            <p:nvPr/>
          </p:nvSpPr>
          <p:spPr>
            <a:xfrm>
              <a:off x="2785846" y="748354"/>
              <a:ext cx="9221873" cy="347780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BottomRight"/>
                <a:lightRig rig="threePt" dir="t"/>
              </a:scene3d>
              <a:sp3d extrusionH="57150">
                <a:bevelT w="38100" h="38100" prst="relaxedInset"/>
              </a:sp3d>
            </a:bodyPr>
            <a:lstStyle/>
            <a:p>
              <a:pPr algn="ctr"/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আমী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ী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ভাষায়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“প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থিবীর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ইতিহাসে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পরিত্রাণকারী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আবির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ভাবের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এত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বেশী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প্রয়োজন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এম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পযুক্ত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ভূত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হয়নি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।”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েষে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আল্লাহ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মানব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জাতিকে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হেদায়তের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হয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 (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ঃ)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েষ্ঠ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্রেষ্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ঠ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ুধু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আরবের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নয়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রং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ংস্কারের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কুহেলিকা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েদ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তৌহিদের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বাণী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প্রচার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তিনি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মক্কায়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িষ্ঠ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হ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সম্বন্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ট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লেন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, “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মহান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ধর্মীয়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জাতীয়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র্ভাবের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ঞ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ু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ছিল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স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য়ও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নস্তাত্ত্বি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as-IN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3200" dirty="0" err="1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র্ণ</a:t>
              </a:r>
              <a:r>
                <a:rPr lang="en-US" sz="3200" dirty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1613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0" grpId="0"/>
      <p:bldP spid="6" grpId="0" animBg="1"/>
      <p:bldP spid="10" grpId="0"/>
      <p:bldP spid="21" grpId="0"/>
      <p:bldP spid="4" grpId="0"/>
      <p:bldP spid="8" grpId="0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FAE4E7-F25F-4A91-B3F7-1A060A011CA9}"/>
              </a:ext>
            </a:extLst>
          </p:cNvPr>
          <p:cNvSpPr/>
          <p:nvPr/>
        </p:nvSpPr>
        <p:spPr>
          <a:xfrm>
            <a:off x="4579566" y="256466"/>
            <a:ext cx="2708248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 anchor="ctr">
            <a:spAutoFit/>
            <a:scene3d>
              <a:camera prst="obliqueBottomRigh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7200" dirty="0" err="1">
                <a:ln w="1270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0" cap="none" spc="0" dirty="0">
              <a:ln w="1270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E516BC-7258-41B2-B93C-362BEC75FD3F}"/>
              </a:ext>
            </a:extLst>
          </p:cNvPr>
          <p:cNvSpPr txBox="1"/>
          <p:nvPr/>
        </p:nvSpPr>
        <p:spPr>
          <a:xfrm>
            <a:off x="1227150" y="1459566"/>
            <a:ext cx="711517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আ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40474-16AC-400D-AD0E-DE9CACFED16C}"/>
              </a:ext>
            </a:extLst>
          </p:cNvPr>
          <p:cNvSpPr txBox="1"/>
          <p:nvPr/>
        </p:nvSpPr>
        <p:spPr>
          <a:xfrm>
            <a:off x="596118" y="2222568"/>
            <a:ext cx="10675145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1"/>
            <a:r>
              <a:rPr lang="en-US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as-IN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গোত্র-দ্বন্দ্বের</a:t>
            </a:r>
            <a:r>
              <a:rPr lang="en-US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952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?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71F590-3056-427A-8207-F85E635A3E3C}"/>
              </a:ext>
            </a:extLst>
          </p:cNvPr>
          <p:cNvSpPr txBox="1"/>
          <p:nvPr/>
        </p:nvSpPr>
        <p:spPr>
          <a:xfrm>
            <a:off x="596118" y="2966509"/>
            <a:ext cx="1010522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lvl="1"/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ঘ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ষিত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মূর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48871-6D9F-439D-8A2C-138507A2556C}"/>
              </a:ext>
            </a:extLst>
          </p:cNvPr>
          <p:cNvSpPr txBox="1"/>
          <p:nvPr/>
        </p:nvSpPr>
        <p:spPr>
          <a:xfrm>
            <a:off x="654843" y="3835966"/>
            <a:ext cx="11003756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lvl="1"/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জীবিকার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পূর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D33C74-D94A-4806-A073-4C34F478C7C6}"/>
              </a:ext>
            </a:extLst>
          </p:cNvPr>
          <p:cNvSpPr txBox="1"/>
          <p:nvPr/>
        </p:nvSpPr>
        <p:spPr>
          <a:xfrm>
            <a:off x="596118" y="5247297"/>
            <a:ext cx="1039653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Lef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lvl="1"/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েফ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ভূমিতে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কটি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ফসলের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2714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1FAE4E7-F25F-4A91-B3F7-1A060A011CA9}"/>
              </a:ext>
            </a:extLst>
          </p:cNvPr>
          <p:cNvSpPr/>
          <p:nvPr/>
        </p:nvSpPr>
        <p:spPr>
          <a:xfrm>
            <a:off x="3499165" y="595895"/>
            <a:ext cx="3964946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en-US" sz="72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F7FF0-9FDB-477E-B2CB-DD81FD0CED47}"/>
              </a:ext>
            </a:extLst>
          </p:cNvPr>
          <p:cNvSpPr txBox="1"/>
          <p:nvPr/>
        </p:nvSpPr>
        <p:spPr>
          <a:xfrm>
            <a:off x="742950" y="2700338"/>
            <a:ext cx="108585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TopRigh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াহিত্য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3383EA-7689-4AC6-8B65-697FFC89A1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2475" y="524553"/>
            <a:ext cx="3048000" cy="17145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27000" cap="sq">
            <a:solidFill>
              <a:schemeClr val="bg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bliqueBottomRight"/>
            <a:lightRig rig="threePt" dir="t">
              <a:rot lat="0" lon="0" rev="2700000"/>
            </a:lightRig>
          </a:scene3d>
          <a:sp3d>
            <a:bevelT h="38100" prst="angle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57275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D67537-4E50-44EC-B373-01798F4FE243}"/>
              </a:ext>
            </a:extLst>
          </p:cNvPr>
          <p:cNvSpPr txBox="1"/>
          <p:nvPr/>
        </p:nvSpPr>
        <p:spPr>
          <a:xfrm>
            <a:off x="3752850" y="285749"/>
            <a:ext cx="4343400" cy="1862048"/>
          </a:xfrm>
          <a:prstGeom prst="rect">
            <a:avLst/>
          </a:prstGeom>
          <a:noFill/>
        </p:spPr>
        <p:txBody>
          <a:bodyPr wrap="square" rtlCol="0">
            <a:prstTxWarp prst="textCanDown">
              <a:avLst/>
            </a:prstTxWarp>
            <a:spAutoFit/>
            <a:scene3d>
              <a:camera prst="obliqueBottomLef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11500" b="1" dirty="0">
                <a:ln w="38100" cmpd="thickThin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0000">
                      <a:srgbClr val="00B0F0"/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54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11500" b="1" dirty="0">
                <a:ln w="38100" cmpd="thickThin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0000">
                      <a:srgbClr val="00B0F0"/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54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1500" b="1" dirty="0">
                <a:ln w="38100" cmpd="thickThin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0000">
                      <a:srgbClr val="00B0F0"/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54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1500" b="1" dirty="0">
                <a:ln w="38100" cmpd="thickThin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0000">
                      <a:srgbClr val="00B0F0"/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54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1500" b="1" dirty="0">
                <a:ln w="38100" cmpd="thickThin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0000">
                      <a:srgbClr val="00B0F0"/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54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1500" b="1" dirty="0">
                <a:ln w="38100" cmpd="thickThin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0000">
                      <a:srgbClr val="00B0F0"/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54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1500" b="1" dirty="0">
                <a:ln w="38100" cmpd="thickThin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0000">
                      <a:srgbClr val="00B0F0"/>
                    </a:gs>
                    <a:gs pos="25000">
                      <a:schemeClr val="accent2">
                        <a:lumMod val="97000"/>
                        <a:lumOff val="3000"/>
                      </a:schemeClr>
                    </a:gs>
                    <a:gs pos="54000">
                      <a:srgbClr val="C00000"/>
                    </a:gs>
                  </a:gsLst>
                  <a:lin ang="2700000" scaled="1"/>
                  <a:tileRect/>
                </a:gra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89C1C2-2A31-4B0D-A060-2E96899F8DC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52849" y="2457309"/>
            <a:ext cx="4343401" cy="3929204"/>
          </a:xfrm>
          <a:prstGeom prst="ellipse">
            <a:avLst/>
          </a:prstGeom>
          <a:ln w="63500" cap="rnd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20214879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2CCC5D-2947-455A-9306-52A326FFB89A}"/>
              </a:ext>
            </a:extLst>
          </p:cNvPr>
          <p:cNvSpPr/>
          <p:nvPr/>
        </p:nvSpPr>
        <p:spPr>
          <a:xfrm>
            <a:off x="3308169" y="238202"/>
            <a:ext cx="526618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6000" dirty="0" err="1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6000" dirty="0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6000" dirty="0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6000" dirty="0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6000" b="0" cap="none" spc="0" dirty="0">
                <a:ln w="0">
                  <a:solidFill>
                    <a:srgbClr val="00B05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0" cap="none" spc="0" dirty="0">
              <a:ln w="0">
                <a:solidFill>
                  <a:srgbClr val="00B05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766F4C-B7A1-4AEC-A49A-1FC298F34E77}"/>
              </a:ext>
            </a:extLst>
          </p:cNvPr>
          <p:cNvPicPr preferRelativeResize="0"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21" y="1271564"/>
            <a:ext cx="5303520" cy="4572000"/>
          </a:xfrm>
          <a:prstGeom prst="ellipse">
            <a:avLst/>
          </a:prstGeom>
          <a:ln w="1016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slope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7FC4BA-6782-4C7D-A375-4897FD53FC24}"/>
              </a:ext>
            </a:extLst>
          </p:cNvPr>
          <p:cNvPicPr preferRelativeResize="0">
            <a:picLocks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8178" y="1247786"/>
            <a:ext cx="5303520" cy="4572000"/>
          </a:xfrm>
          <a:prstGeom prst="ellipse">
            <a:avLst/>
          </a:prstGeom>
          <a:ln w="1016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softRound"/>
            <a:contourClr>
              <a:srgbClr val="333333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3F1D583-467B-489A-BC07-44B14800A85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2682" y="1285790"/>
            <a:ext cx="4572000" cy="4480560"/>
          </a:xfrm>
          <a:prstGeom prst="round2DiagRect">
            <a:avLst>
              <a:gd name="adj1" fmla="val 16667"/>
              <a:gd name="adj2" fmla="val 0"/>
            </a:avLst>
          </a:prstGeom>
          <a:ln w="1270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6C51C1F-CC24-472A-BBC0-081ED56CEB22}"/>
              </a:ext>
            </a:extLst>
          </p:cNvPr>
          <p:cNvSpPr/>
          <p:nvPr/>
        </p:nvSpPr>
        <p:spPr>
          <a:xfrm rot="194018">
            <a:off x="257145" y="5774786"/>
            <a:ext cx="333941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BDD6A9C-A532-440B-9C60-4A50DD2ADE79}"/>
              </a:ext>
            </a:extLst>
          </p:cNvPr>
          <p:cNvSpPr/>
          <p:nvPr/>
        </p:nvSpPr>
        <p:spPr>
          <a:xfrm>
            <a:off x="4702392" y="5839522"/>
            <a:ext cx="279343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্মীয়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8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959F9A-5082-487C-91B3-72184307ED0C}"/>
              </a:ext>
            </a:extLst>
          </p:cNvPr>
          <p:cNvSpPr/>
          <p:nvPr/>
        </p:nvSpPr>
        <p:spPr>
          <a:xfrm rot="21039588">
            <a:off x="8917672" y="5660778"/>
            <a:ext cx="307575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  <a:sp3d extrusionH="57150">
              <a:bevelT w="69850" h="69850" prst="divot"/>
            </a:sp3d>
          </a:bodyPr>
          <a:lstStyle/>
          <a:p>
            <a:r>
              <a:rPr lang="en-US" sz="4400" b="0" cap="none" spc="0" dirty="0" err="1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ামাজিক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297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  <a:extLst>
              <a:ext uri="{FF2B5EF4-FFF2-40B4-BE49-F238E27FC236}">
                <a16:creationId xmlns:a16="http://schemas.microsoft.com/office/drawing/2014/main" id="{876B11F6-56B1-4726-9B20-5BBCFF88F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808945"/>
              </p:ext>
            </p:extLst>
          </p:nvPr>
        </p:nvGraphicFramePr>
        <p:xfrm>
          <a:off x="4860131" y="2200275"/>
          <a:ext cx="16716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" name="Packager Shell Object" showAsIcon="1" r:id="rId4" imgW="1677600" imgH="437760" progId="Package">
                  <p:embed/>
                </p:oleObj>
              </mc:Choice>
              <mc:Fallback>
                <p:oleObj name="Packager Shell Object" showAsIcon="1" r:id="rId4" imgW="16776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0131" y="2200275"/>
                        <a:ext cx="1671638" cy="488950"/>
                      </a:xfrm>
                      <a:prstGeom prst="rect">
                        <a:avLst/>
                      </a:prstGeom>
                      <a:ln w="28575">
                        <a:solidFill>
                          <a:srgbClr val="00206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3466CC6-5874-4E59-8343-C6AEF392C3AF}"/>
              </a:ext>
            </a:extLst>
          </p:cNvPr>
          <p:cNvSpPr/>
          <p:nvPr/>
        </p:nvSpPr>
        <p:spPr>
          <a:xfrm>
            <a:off x="285750" y="624185"/>
            <a:ext cx="11530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as-IN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54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340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4EBF7CB1-BDCE-4DEC-91C4-54365C33E8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12060418"/>
              </p:ext>
            </p:extLst>
          </p:nvPr>
        </p:nvGraphicFramePr>
        <p:xfrm>
          <a:off x="-1414463" y="1628775"/>
          <a:ext cx="13481347" cy="4629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47A7FB3-8367-4B6A-B3E1-086116E572E9}"/>
              </a:ext>
            </a:extLst>
          </p:cNvPr>
          <p:cNvSpPr/>
          <p:nvPr/>
        </p:nvSpPr>
        <p:spPr>
          <a:xfrm>
            <a:off x="125116" y="231993"/>
            <a:ext cx="1158240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জাহেলিয়া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স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ক, 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ধুর্মীয়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থনৈতিক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 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কৃতিক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48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endParaRPr lang="en-US" sz="48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106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081881-E0E9-470F-96BA-E5E318A9D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5F081881-E0E9-470F-96BA-E5E318A9D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5F081881-E0E9-470F-96BA-E5E318A9DB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5F081881-E0E9-470F-96BA-E5E318A9DB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00FE41-6571-4520-937C-743FBC7CD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D900FE41-6571-4520-937C-743FBC7CD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D900FE41-6571-4520-937C-743FBC7CD9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D900FE41-6571-4520-937C-743FBC7CD9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0C95E5-EFD6-462B-992D-8D144E4DC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C40C95E5-EFD6-462B-992D-8D144E4DC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C40C95E5-EFD6-462B-992D-8D144E4DC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40C95E5-EFD6-462B-992D-8D144E4DC3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175D2E-944C-4C1B-A907-F9E07EF5A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F0175D2E-944C-4C1B-A907-F9E07EF5A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F0175D2E-944C-4C1B-A907-F9E07EF5AE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F0175D2E-944C-4C1B-A907-F9E07EF5AE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B8045C4-33F7-43C0-A26D-A6C58B820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7B8045C4-33F7-43C0-A26D-A6C58B820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7B8045C4-33F7-43C0-A26D-A6C58B820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7B8045C4-33F7-43C0-A26D-A6C58B820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2CBDEB-032F-4AE2-BD85-C09C63FB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F2CBDEB-032F-4AE2-BD85-C09C63FB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F2CBDEB-032F-4AE2-BD85-C09C63FB7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F2CBDEB-032F-4AE2-BD85-C09C63FB7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734F51-133C-4D4A-B791-7C9E70FE9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1734F51-133C-4D4A-B791-7C9E70FE9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1734F51-133C-4D4A-B791-7C9E70FE9B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1734F51-133C-4D4A-B791-7C9E70FE9B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AE574F6-FBC9-4B18-8DD6-9418CED89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5AE574F6-FBC9-4B18-8DD6-9418CED89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5AE574F6-FBC9-4B18-8DD6-9418CED896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AE574F6-FBC9-4B18-8DD6-9418CED896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E2860-00A1-4ABE-BCA6-9B13282D9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EFEE2860-00A1-4ABE-BCA6-9B13282D9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EFEE2860-00A1-4ABE-BCA6-9B13282D91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EFEE2860-00A1-4ABE-BCA6-9B13282D91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5334353-F82D-4A32-8750-D01E9E145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B5334353-F82D-4A32-8750-D01E9E145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B5334353-F82D-4A32-8750-D01E9E145D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B5334353-F82D-4A32-8750-D01E9E145D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26CA98-BA58-4334-BE9B-F63009ED6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D626CA98-BA58-4334-BE9B-F63009ED6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D626CA98-BA58-4334-BE9B-F63009ED6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D626CA98-BA58-4334-BE9B-F63009ED6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0D5FB0-0AAB-4108-A9F9-8963AB99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340D5FB0-0AAB-4108-A9F9-8963AB99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340D5FB0-0AAB-4108-A9F9-8963AB993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340D5FB0-0AAB-4108-A9F9-8963AB993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110221-157E-4FEF-A339-BAE0BD285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FB110221-157E-4FEF-A339-BAE0BD285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FB110221-157E-4FEF-A339-BAE0BD285A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FB110221-157E-4FEF-A339-BAE0BD285A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2C9CAEB-310D-4170-B1B6-57469B8935CE}"/>
              </a:ext>
            </a:extLst>
          </p:cNvPr>
          <p:cNvSpPr/>
          <p:nvPr/>
        </p:nvSpPr>
        <p:spPr>
          <a:xfrm>
            <a:off x="5034651" y="225084"/>
            <a:ext cx="236495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60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as-IN" sz="6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6000" b="0" cap="none" spc="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7AD380-F085-435F-8B3B-09037881D045}"/>
              </a:ext>
            </a:extLst>
          </p:cNvPr>
          <p:cNvSpPr/>
          <p:nvPr/>
        </p:nvSpPr>
        <p:spPr>
          <a:xfrm>
            <a:off x="814389" y="1000126"/>
            <a:ext cx="58660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 err="1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্ষার্থীরা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4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6E0AF1-105C-4444-803D-A1C2B52C0F84}"/>
              </a:ext>
            </a:extLst>
          </p:cNvPr>
          <p:cNvSpPr/>
          <p:nvPr/>
        </p:nvSpPr>
        <p:spPr>
          <a:xfrm>
            <a:off x="647114" y="1771687"/>
            <a:ext cx="10986868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0" cap="none" spc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আইয়া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মে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জাহেলিয়া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যুগের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ধ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্মীয়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র্কে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0" cap="none" spc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0" cap="none" spc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000" b="0" cap="none" spc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b="0" cap="none" spc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b="0" cap="none" spc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0" cap="none" spc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0" cap="none" spc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0" cap="none" spc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0" cap="none" spc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4000" b="0" cap="none" spc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্বে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ন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্কে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en-US" sz="4000" b="0" cap="none" spc="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ন্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র্থন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সাংস্ক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্থা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0" cap="none" spc="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81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78797C4-8907-46D1-B146-5866E924124C}"/>
              </a:ext>
            </a:extLst>
          </p:cNvPr>
          <p:cNvSpPr txBox="1"/>
          <p:nvPr/>
        </p:nvSpPr>
        <p:spPr>
          <a:xfrm>
            <a:off x="768912" y="4419076"/>
            <a:ext cx="107325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ঃ)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যুগকে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আইয়ামে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জাহেলিয়া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অন্ধকার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র্থ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অন্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র,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ংস্কার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ব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অজ্ঞ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া।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ৃষ্টি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ংস্ক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্মীয়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অনুভূতি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ধকার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যুগ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চিহ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য়।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236423F-A5A4-47CC-AC23-B80495E78F4B}"/>
              </a:ext>
            </a:extLst>
          </p:cNvPr>
          <p:cNvGrpSpPr/>
          <p:nvPr/>
        </p:nvGrpSpPr>
        <p:grpSpPr>
          <a:xfrm>
            <a:off x="7041717" y="333921"/>
            <a:ext cx="4803566" cy="3840480"/>
            <a:chOff x="6876373" y="487912"/>
            <a:chExt cx="4937760" cy="390225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ED83897-F964-4FBE-8A55-7213E214CB2F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76373" y="487912"/>
              <a:ext cx="4937760" cy="3902257"/>
            </a:xfrm>
            <a:prstGeom prst="round2DiagRect">
              <a:avLst>
                <a:gd name="adj1" fmla="val 16667"/>
                <a:gd name="adj2" fmla="val 0"/>
              </a:avLst>
            </a:prstGeom>
            <a:ln w="1270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7" name="Flowchart: Connector 6">
              <a:extLst>
                <a:ext uri="{FF2B5EF4-FFF2-40B4-BE49-F238E27FC236}">
                  <a16:creationId xmlns:a16="http://schemas.microsoft.com/office/drawing/2014/main" id="{0160F0EE-9D14-473A-BD1E-E2818586D274}"/>
                </a:ext>
              </a:extLst>
            </p:cNvPr>
            <p:cNvSpPr/>
            <p:nvPr/>
          </p:nvSpPr>
          <p:spPr>
            <a:xfrm>
              <a:off x="9222319" y="488973"/>
              <a:ext cx="2097914" cy="830997"/>
            </a:xfrm>
            <a:prstGeom prst="flowChartConnector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800" dirty="0" err="1">
                  <a:ln>
                    <a:solidFill>
                      <a:schemeClr val="bg1">
                        <a:lumMod val="95000"/>
                      </a:schemeClr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অজ্ঞতা</a:t>
              </a:r>
              <a:endParaRPr lang="en-US" sz="4800" dirty="0">
                <a:ln>
                  <a:solidFill>
                    <a:schemeClr val="bg1">
                      <a:lumMod val="9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3658994-AFE7-459F-B97A-0A0510A94584}"/>
              </a:ext>
            </a:extLst>
          </p:cNvPr>
          <p:cNvGrpSpPr/>
          <p:nvPr/>
        </p:nvGrpSpPr>
        <p:grpSpPr>
          <a:xfrm>
            <a:off x="347689" y="293571"/>
            <a:ext cx="4803566" cy="3994417"/>
            <a:chOff x="439183" y="252004"/>
            <a:chExt cx="4937760" cy="405867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BFA153-39D6-49BE-8698-3DC7AB0973E7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9183" y="315506"/>
              <a:ext cx="4937760" cy="3995168"/>
            </a:xfrm>
            <a:prstGeom prst="round2DiagRect">
              <a:avLst>
                <a:gd name="adj1" fmla="val 16667"/>
                <a:gd name="adj2" fmla="val 0"/>
              </a:avLst>
            </a:prstGeom>
            <a:ln w="1270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" name="Flowchart: Connector 9">
              <a:extLst>
                <a:ext uri="{FF2B5EF4-FFF2-40B4-BE49-F238E27FC236}">
                  <a16:creationId xmlns:a16="http://schemas.microsoft.com/office/drawing/2014/main" id="{BE9C96CF-A79C-4AEB-9AF6-C78EDFC32473}"/>
                </a:ext>
              </a:extLst>
            </p:cNvPr>
            <p:cNvSpPr/>
            <p:nvPr/>
          </p:nvSpPr>
          <p:spPr>
            <a:xfrm>
              <a:off x="690301" y="252004"/>
              <a:ext cx="2493219" cy="684247"/>
            </a:xfrm>
            <a:prstGeom prst="flowChartConnector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4400" dirty="0" err="1">
                  <a:ln>
                    <a:solidFill>
                      <a:schemeClr val="bg1">
                        <a:lumMod val="95000"/>
                      </a:schemeClr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কুসং</a:t>
              </a:r>
              <a:r>
                <a:rPr lang="as-IN" sz="44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44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44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4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4400" dirty="0">
                  <a:ln>
                    <a:solidFill>
                      <a:schemeClr val="bg1">
                        <a:lumMod val="95000"/>
                      </a:schemeClr>
                    </a:solidFill>
                  </a:ln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endParaRPr lang="en-US" sz="4400" dirty="0">
                <a:ln>
                  <a:solidFill>
                    <a:schemeClr val="bg1">
                      <a:lumMod val="9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6B78A2-D553-4663-9AA0-B9FF24824E90}"/>
              </a:ext>
            </a:extLst>
          </p:cNvPr>
          <p:cNvGrpSpPr/>
          <p:nvPr/>
        </p:nvGrpSpPr>
        <p:grpSpPr>
          <a:xfrm>
            <a:off x="3894163" y="628881"/>
            <a:ext cx="4754880" cy="3657600"/>
            <a:chOff x="3589814" y="1809946"/>
            <a:chExt cx="5120640" cy="41148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A07CC39-B32D-4381-B1E8-C3FFFEED47C1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89814" y="1809946"/>
              <a:ext cx="5120640" cy="4114800"/>
            </a:xfrm>
            <a:prstGeom prst="round2DiagRect">
              <a:avLst>
                <a:gd name="adj1" fmla="val 16667"/>
                <a:gd name="adj2" fmla="val 0"/>
              </a:avLst>
            </a:prstGeom>
            <a:ln w="127000" cap="sq">
              <a:solidFill>
                <a:schemeClr val="bg1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1041A2C-9BA6-4636-B002-38B3E0177D91}"/>
                </a:ext>
              </a:extLst>
            </p:cNvPr>
            <p:cNvSpPr txBox="1"/>
            <p:nvPr/>
          </p:nvSpPr>
          <p:spPr>
            <a:xfrm>
              <a:off x="4791695" y="2143080"/>
              <a:ext cx="1954297" cy="101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err="1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বর্ব</a:t>
              </a:r>
              <a:r>
                <a:rPr lang="as-IN" sz="5400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5400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5400" dirty="0">
                  <a:ln w="28575">
                    <a:solidFill>
                      <a:schemeClr val="tx1"/>
                    </a:solidFill>
                  </a:ln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endParaRPr lang="en-US" sz="5400" dirty="0">
                <a:ln w="28575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7A088B0-A8E2-4720-98F2-F2AA92308F9A}"/>
              </a:ext>
            </a:extLst>
          </p:cNvPr>
          <p:cNvSpPr txBox="1"/>
          <p:nvPr/>
        </p:nvSpPr>
        <p:spPr>
          <a:xfrm>
            <a:off x="3792095" y="224980"/>
            <a:ext cx="5120640" cy="6400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  <a:scene3d>
            <a:camera prst="obliqueTopRight"/>
            <a:lightRig rig="threePt" dir="t"/>
          </a:scene3d>
          <a:sp3d>
            <a:bevelT w="152400" h="50800" prst="softRound"/>
          </a:sp3d>
        </p:spPr>
        <p:txBody>
          <a:bodyPr wrap="square" rtlCol="0" anchor="t">
            <a:spAutoFit/>
            <a:sp3d extrusionH="57150">
              <a:bevelT h="25400" prst="softRound"/>
            </a:sp3d>
          </a:bodyPr>
          <a:lstStyle/>
          <a:p>
            <a:pPr algn="ctr"/>
            <a:r>
              <a:rPr lang="en-US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400" dirty="0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endParaRPr lang="en-US" sz="44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279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1C05B6-FF13-46F8-93A3-11336F5CD489}"/>
              </a:ext>
            </a:extLst>
          </p:cNvPr>
          <p:cNvSpPr/>
          <p:nvPr/>
        </p:nvSpPr>
        <p:spPr>
          <a:xfrm>
            <a:off x="3443288" y="778051"/>
            <a:ext cx="4414837" cy="132343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8000" dirty="0" err="1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80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80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80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000" dirty="0">
                <a:ln w="19050">
                  <a:solidFill>
                    <a:schemeClr val="tx1"/>
                  </a:solidFill>
                </a:ln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8000" b="0" cap="none" spc="0" dirty="0">
              <a:ln w="19050">
                <a:solidFill>
                  <a:schemeClr val="tx1"/>
                </a:solidFill>
              </a:ln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17BA6-6D62-4291-BF8F-B0505D21647F}"/>
              </a:ext>
            </a:extLst>
          </p:cNvPr>
          <p:cNvSpPr/>
          <p:nvPr/>
        </p:nvSpPr>
        <p:spPr>
          <a:xfrm>
            <a:off x="1435893" y="3100388"/>
            <a:ext cx="84296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Lef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আইয়ামে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জাহেলিয়া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7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491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400F850-B798-417C-971B-9636703F9792}"/>
              </a:ext>
            </a:extLst>
          </p:cNvPr>
          <p:cNvGrpSpPr/>
          <p:nvPr/>
        </p:nvGrpSpPr>
        <p:grpSpPr>
          <a:xfrm>
            <a:off x="6752630" y="359407"/>
            <a:ext cx="5212080" cy="4389120"/>
            <a:chOff x="6393942" y="588503"/>
            <a:chExt cx="5495348" cy="45019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5AA6123-389E-46A8-9C16-505FD64E2AEA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93942" y="588503"/>
              <a:ext cx="5324134" cy="4501957"/>
            </a:xfrm>
            <a:prstGeom prst="round2DiagRect">
              <a:avLst>
                <a:gd name="adj1" fmla="val 16667"/>
                <a:gd name="adj2" fmla="val 0"/>
              </a:avLst>
            </a:prstGeom>
            <a:ln w="1397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FED8FE-BB5F-4A3D-B975-4CE146CBF4B2}"/>
                </a:ext>
              </a:extLst>
            </p:cNvPr>
            <p:cNvSpPr/>
            <p:nvPr/>
          </p:nvSpPr>
          <p:spPr>
            <a:xfrm>
              <a:off x="7795925" y="2276774"/>
              <a:ext cx="4093365" cy="77311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 err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রাজনৈতিক</a:t>
              </a:r>
              <a:r>
                <a:rPr lang="en-US" sz="4400" b="1" dirty="0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</a:t>
              </a:r>
              <a:r>
                <a:rPr lang="as-IN" sz="4400" b="1" dirty="0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4400" b="1" dirty="0" err="1">
                  <a:ln w="12700">
                    <a:solidFill>
                      <a:srgbClr val="002060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ঙ্খলা</a:t>
              </a:r>
              <a:endParaRPr lang="en-US" sz="44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3341C8-CAC2-484A-8489-466773C52B09}"/>
              </a:ext>
            </a:extLst>
          </p:cNvPr>
          <p:cNvGrpSpPr/>
          <p:nvPr/>
        </p:nvGrpSpPr>
        <p:grpSpPr>
          <a:xfrm>
            <a:off x="395837" y="324339"/>
            <a:ext cx="4869929" cy="4663440"/>
            <a:chOff x="7223783" y="1533267"/>
            <a:chExt cx="5120914" cy="29079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E398690-64FF-4DDD-9707-7CD11B7B6714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3783" y="1580028"/>
              <a:ext cx="5120914" cy="2861221"/>
            </a:xfrm>
            <a:prstGeom prst="round2DiagRect">
              <a:avLst>
                <a:gd name="adj1" fmla="val 16667"/>
                <a:gd name="adj2" fmla="val 0"/>
              </a:avLst>
            </a:prstGeom>
            <a:ln w="1397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6CAFF5C-7DE9-4B24-B2AF-26124C3241F5}"/>
                </a:ext>
              </a:extLst>
            </p:cNvPr>
            <p:cNvSpPr/>
            <p:nvPr/>
          </p:nvSpPr>
          <p:spPr>
            <a:xfrm>
              <a:off x="7579813" y="1533267"/>
              <a:ext cx="3944906" cy="15696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dirty="0" err="1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কেন্দ্রীয়</a:t>
              </a:r>
              <a:r>
                <a:rPr lang="en-US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en-US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as-IN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 </a:t>
              </a:r>
              <a:r>
                <a:rPr lang="as-IN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as-IN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en-US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as-IN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800" dirty="0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 </a:t>
              </a:r>
              <a:r>
                <a:rPr lang="en-US" sz="4800" dirty="0" err="1">
                  <a:ln w="28575">
                    <a:solidFill>
                      <a:srgbClr val="FFFF00"/>
                    </a:solidFill>
                  </a:ln>
                  <a:solidFill>
                    <a:srgbClr val="FFFF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থাকা</a:t>
              </a:r>
              <a:endParaRPr lang="en-US" sz="4400" b="0" cap="none" spc="0" dirty="0">
                <a:ln w="2857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D295ADC-1E71-45DE-8598-A503ECBD503E}"/>
              </a:ext>
            </a:extLst>
          </p:cNvPr>
          <p:cNvGrpSpPr/>
          <p:nvPr/>
        </p:nvGrpSpPr>
        <p:grpSpPr>
          <a:xfrm>
            <a:off x="6585908" y="332247"/>
            <a:ext cx="5212080" cy="4507168"/>
            <a:chOff x="8710812" y="-1165168"/>
            <a:chExt cx="4178916" cy="5003540"/>
          </a:xfrm>
          <a:scene3d>
            <a:camera prst="obliqueTopRight"/>
            <a:lightRig rig="threePt" dir="t"/>
          </a:scene3d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769125F-ACBB-490E-A553-A2F0AC020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10812" y="-1120814"/>
              <a:ext cx="4132029" cy="4959186"/>
            </a:xfrm>
            <a:prstGeom prst="round2DiagRect">
              <a:avLst>
                <a:gd name="adj1" fmla="val 16667"/>
                <a:gd name="adj2" fmla="val 0"/>
              </a:avLst>
            </a:prstGeom>
            <a:ln w="1397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C20487-AE65-4358-A220-357C223FC98F}"/>
                </a:ext>
              </a:extLst>
            </p:cNvPr>
            <p:cNvSpPr/>
            <p:nvPr/>
          </p:nvSpPr>
          <p:spPr>
            <a:xfrm>
              <a:off x="8931949" y="-1165168"/>
              <a:ext cx="3957779" cy="71175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400" b="1" dirty="0" err="1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গোত্র</a:t>
              </a:r>
              <a:r>
                <a:rPr lang="en-US" sz="4400" b="1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</a:t>
              </a:r>
              <a:r>
                <a:rPr lang="as-IN" sz="4400" b="1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 err="1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ধান্য</a:t>
              </a:r>
              <a:r>
                <a:rPr lang="en-US" sz="4400" b="1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ল</a:t>
              </a:r>
              <a:r>
                <a:rPr lang="as-IN" sz="4400" b="1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400" b="1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endParaRPr lang="en-US" sz="4000" b="1" dirty="0">
                <a:ln w="12700">
                  <a:solidFill>
                    <a:schemeClr val="tx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BF7624-DA87-420B-93FB-F34A6187213B}"/>
              </a:ext>
            </a:extLst>
          </p:cNvPr>
          <p:cNvGrpSpPr/>
          <p:nvPr/>
        </p:nvGrpSpPr>
        <p:grpSpPr>
          <a:xfrm>
            <a:off x="0" y="348517"/>
            <a:ext cx="5303520" cy="4663440"/>
            <a:chOff x="168436" y="612751"/>
            <a:chExt cx="4702700" cy="4247747"/>
          </a:xfrm>
          <a:noFill/>
          <a:scene3d>
            <a:camera prst="obliqueTopRight"/>
            <a:lightRig rig="threePt" dir="t"/>
          </a:scene3d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B828F1F-9254-48E0-8185-C4DE6C561A26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65849" y="721167"/>
              <a:ext cx="4305287" cy="4139331"/>
            </a:xfrm>
            <a:prstGeom prst="round2DiagRect">
              <a:avLst>
                <a:gd name="adj1" fmla="val 14989"/>
                <a:gd name="adj2" fmla="val 0"/>
              </a:avLst>
            </a:prstGeom>
            <a:grpFill/>
            <a:ln w="1397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79A683F-B6B5-4114-8AA9-CCD8DD4C0702}"/>
                </a:ext>
              </a:extLst>
            </p:cNvPr>
            <p:cNvSpPr/>
            <p:nvPr/>
          </p:nvSpPr>
          <p:spPr>
            <a:xfrm>
              <a:off x="168436" y="612751"/>
              <a:ext cx="3752661" cy="655664"/>
            </a:xfrm>
            <a:prstGeom prst="rect">
              <a:avLst/>
            </a:prstGeom>
            <a:grp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4000" b="0" cap="none" spc="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D8F3A6A-532E-4700-B250-47A10DA7EA5C}"/>
              </a:ext>
            </a:extLst>
          </p:cNvPr>
          <p:cNvGrpSpPr/>
          <p:nvPr/>
        </p:nvGrpSpPr>
        <p:grpSpPr>
          <a:xfrm>
            <a:off x="4873083" y="96131"/>
            <a:ext cx="2078885" cy="1964485"/>
            <a:chOff x="4907287" y="2203790"/>
            <a:chExt cx="2147669" cy="1881005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77D82169-26D9-40F8-A3E5-51CAFC72D28D}"/>
                </a:ext>
              </a:extLst>
            </p:cNvPr>
            <p:cNvSpPr/>
            <p:nvPr/>
          </p:nvSpPr>
          <p:spPr>
            <a:xfrm>
              <a:off x="4907287" y="2203790"/>
              <a:ext cx="2147669" cy="1838641"/>
            </a:xfrm>
            <a:prstGeom prst="flowChartConnector">
              <a:avLst/>
            </a:prstGeom>
            <a:solidFill>
              <a:schemeClr val="accent5">
                <a:lumMod val="20000"/>
                <a:lumOff val="80000"/>
              </a:schemeClr>
            </a:solidFill>
            <a:scene3d>
              <a:camera prst="orthographicFront"/>
              <a:lightRig rig="threePt" dir="t"/>
            </a:scene3d>
            <a:sp3d>
              <a:bevelT w="101600" prst="ribl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CF4FA74-F773-4BB2-BE07-F1BD90178894}"/>
                </a:ext>
              </a:extLst>
            </p:cNvPr>
            <p:cNvSpPr/>
            <p:nvPr/>
          </p:nvSpPr>
          <p:spPr>
            <a:xfrm>
              <a:off x="5001264" y="2330469"/>
              <a:ext cx="1847759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bliqueTopRight"/>
                <a:lightRig rig="threePt" dir="t"/>
              </a:scene3d>
              <a:sp3d extrusionH="57150">
                <a:bevelT w="57150" h="38100" prst="hardEdge"/>
              </a:sp3d>
            </a:bodyPr>
            <a:lstStyle/>
            <a:p>
              <a:pPr algn="ctr"/>
              <a:r>
                <a:rPr lang="en-US" sz="3600" dirty="0" err="1">
                  <a:ln w="19050"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আরবের</a:t>
              </a:r>
              <a:r>
                <a:rPr lang="en-US" sz="3600" dirty="0">
                  <a:ln w="19050"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n w="19050"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রাজন</a:t>
              </a:r>
              <a:r>
                <a:rPr lang="as-IN" sz="3600" dirty="0">
                  <a:ln w="19050"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en-US" sz="3600" dirty="0">
                  <a:ln w="19050"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as-IN" sz="3600" dirty="0">
                  <a:ln w="19050"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600" dirty="0">
                  <a:ln w="19050"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as-IN" sz="3600" dirty="0">
                  <a:ln w="19050"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r>
                <a:rPr lang="en-US" sz="3600" dirty="0">
                  <a:ln w="19050"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3600" dirty="0">
                  <a:ln w="19050"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3600" dirty="0" err="1">
                  <a:ln w="19050"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্থা</a:t>
              </a:r>
              <a:endParaRPr lang="en-US" sz="3600" b="0" cap="none" spc="0" dirty="0">
                <a:ln w="19050"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2B389CD-5BB7-4D64-B63B-9B2F5BA7407E}"/>
              </a:ext>
            </a:extLst>
          </p:cNvPr>
          <p:cNvSpPr/>
          <p:nvPr/>
        </p:nvSpPr>
        <p:spPr>
          <a:xfrm>
            <a:off x="184282" y="5149098"/>
            <a:ext cx="1178453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bliqueBottomRigh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just"/>
            <a:r>
              <a:rPr lang="en-US" sz="36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36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as-IN" sz="36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b="0" cap="none" spc="0" dirty="0">
                <a:ln w="0"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আরবের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ৃঙ্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র্ণ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হতা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ঞ্জক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নিয়ন্ত্রণ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্তৃত্ব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আরবে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গোত্র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াভ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গোত্রস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ধ্যে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বিরোধ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লেগেই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ln w="0">
                  <a:solidFill>
                    <a:srgbClr val="00206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ত।</a:t>
            </a:r>
            <a:endParaRPr lang="en-US" sz="3600" b="0" cap="none" spc="0" dirty="0">
              <a:ln w="0"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440835-C776-4750-A7A1-A748CE69F526}"/>
              </a:ext>
            </a:extLst>
          </p:cNvPr>
          <p:cNvSpPr txBox="1"/>
          <p:nvPr/>
        </p:nvSpPr>
        <p:spPr>
          <a:xfrm>
            <a:off x="5363093" y="2301626"/>
            <a:ext cx="1204117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bliqueBottomRigh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  <a:p>
            <a:pPr algn="ctr"/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লেগে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17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21593</TotalTime>
  <Words>2760</Words>
  <Application>Microsoft Office PowerPoint</Application>
  <PresentationFormat>Widescreen</PresentationFormat>
  <Paragraphs>191</Paragraphs>
  <Slides>26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Algerian</vt:lpstr>
      <vt:lpstr>Arial</vt:lpstr>
      <vt:lpstr>Calibri</vt:lpstr>
      <vt:lpstr>Calibri Light</vt:lpstr>
      <vt:lpstr>NikoshBAN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Balidha Madrasa</dc:creator>
  <cp:lastModifiedBy>Balidha Madrasa</cp:lastModifiedBy>
  <cp:revision>438</cp:revision>
  <dcterms:created xsi:type="dcterms:W3CDTF">2020-06-10T06:21:38Z</dcterms:created>
  <dcterms:modified xsi:type="dcterms:W3CDTF">2020-09-04T19:40:54Z</dcterms:modified>
</cp:coreProperties>
</file>