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83" r:id="rId5"/>
    <p:sldId id="282" r:id="rId6"/>
    <p:sldId id="271" r:id="rId7"/>
    <p:sldId id="272" r:id="rId8"/>
    <p:sldId id="279" r:id="rId9"/>
    <p:sldId id="273" r:id="rId10"/>
    <p:sldId id="274" r:id="rId11"/>
    <p:sldId id="275" r:id="rId12"/>
    <p:sldId id="276" r:id="rId13"/>
    <p:sldId id="280" r:id="rId14"/>
    <p:sldId id="277" r:id="rId15"/>
    <p:sldId id="281" r:id="rId16"/>
    <p:sldId id="27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52"/>
            <a:ext cx="9144000" cy="68649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685800"/>
            <a:ext cx="39624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IN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350"/>
            <a:ext cx="9144000" cy="47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483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8575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975" y="567413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81175" y="1800225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838575" y="962025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95375" y="1346906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9013" y="12144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0463" y="28146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1113" y="311467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825" y="5674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52825" y="4010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5825" y="16002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86175" y="2486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5419723"/>
            <a:ext cx="1704975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9837" y="5419723"/>
            <a:ext cx="609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19437" y="5448299"/>
            <a:ext cx="1862138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29211" y="5462587"/>
            <a:ext cx="2895601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24037" y="33528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794052" y="1795462"/>
            <a:ext cx="2140148" cy="19726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203803" y="1753294"/>
            <a:ext cx="598676" cy="159406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7532843">
            <a:off x="4028946" y="1109311"/>
            <a:ext cx="1537745" cy="1550557"/>
          </a:xfrm>
          <a:prstGeom prst="arc">
            <a:avLst>
              <a:gd name="adj1" fmla="val 13778620"/>
              <a:gd name="adj2" fmla="val 207511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7509064">
            <a:off x="3646816" y="2745251"/>
            <a:ext cx="1150394" cy="1129723"/>
          </a:xfrm>
          <a:prstGeom prst="arc">
            <a:avLst>
              <a:gd name="adj1" fmla="val 13220181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886200" y="3338512"/>
            <a:ext cx="296465" cy="700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114800" y="3338512"/>
            <a:ext cx="2140148" cy="197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981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8575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975" y="567413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81175" y="1800225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838575" y="962025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95375" y="1346906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9013" y="12144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0463" y="28146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1113" y="311467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825" y="5674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52825" y="4010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5825" y="16002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5419723"/>
            <a:ext cx="1704975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BEP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9837" y="5419723"/>
            <a:ext cx="609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9437" y="5448299"/>
            <a:ext cx="1862138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EFD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9211" y="5462587"/>
            <a:ext cx="2895601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4037" y="33528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794052" y="1795462"/>
            <a:ext cx="2209383" cy="1637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184452" y="3338512"/>
            <a:ext cx="2140148" cy="197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02479" y="1004212"/>
            <a:ext cx="326732" cy="82458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3183641">
            <a:off x="4028946" y="1109311"/>
            <a:ext cx="1537745" cy="1550557"/>
          </a:xfrm>
          <a:prstGeom prst="arc">
            <a:avLst>
              <a:gd name="adj1" fmla="val 13778620"/>
              <a:gd name="adj2" fmla="val 1900642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3057811">
            <a:off x="3646816" y="2745251"/>
            <a:ext cx="1150394" cy="1129723"/>
          </a:xfrm>
          <a:prstGeom prst="arc">
            <a:avLst>
              <a:gd name="adj1" fmla="val 13702245"/>
              <a:gd name="adj2" fmla="val 1946755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86175" y="2486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186237" y="1884589"/>
            <a:ext cx="609600" cy="15192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5713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22" grpId="0" animBg="1"/>
      <p:bldP spid="23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8575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975" y="567413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81175" y="1800225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838575" y="962025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95375" y="1346906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9013" y="12144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0463" y="28146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1113" y="311467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825" y="5674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52825" y="4010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5825" y="16002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5462587"/>
            <a:ext cx="1704975" cy="909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AEP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9837" y="5419723"/>
            <a:ext cx="609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9437" y="5448299"/>
            <a:ext cx="1862138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CFE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9211" y="5462587"/>
            <a:ext cx="2895601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4037" y="33528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49723" y="1795462"/>
            <a:ext cx="2327077" cy="4763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0622" y="3348037"/>
            <a:ext cx="21270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94052" y="1151625"/>
            <a:ext cx="274346" cy="690581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8586836">
            <a:off x="4028946" y="1109311"/>
            <a:ext cx="1537745" cy="1550557"/>
          </a:xfrm>
          <a:prstGeom prst="arc">
            <a:avLst>
              <a:gd name="adj1" fmla="val 13778620"/>
              <a:gd name="adj2" fmla="val 207511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8070835">
            <a:off x="3646816" y="2745251"/>
            <a:ext cx="1150394" cy="1129723"/>
          </a:xfrm>
          <a:prstGeom prst="arc">
            <a:avLst>
              <a:gd name="adj1" fmla="val 13220181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11215" y="2486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185503" y="1883741"/>
            <a:ext cx="577136" cy="14931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07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22" grpId="0" animBg="1"/>
      <p:bldP spid="23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838200"/>
            <a:ext cx="8077200" cy="5638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সরলরেখাকে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ছেদকের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একইমূখী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কোণকে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600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09600"/>
            <a:ext cx="685800" cy="8686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84757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8575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609600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28787" y="26670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786187" y="1828800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82717" y="22098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9013" y="21336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37338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5874" y="37338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12954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45720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5825" y="24384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4037" y="4219575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02919" y="34290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7305" y="5179556"/>
            <a:ext cx="7491412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 হতে একান্তর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অনুরূপ কোণগুলো লেখ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1" y="457200"/>
            <a:ext cx="7491412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extBox 19"/>
          <p:cNvSpPr txBox="1"/>
          <p:nvPr/>
        </p:nvSpPr>
        <p:spPr>
          <a:xfrm>
            <a:off x="497306" y="5334000"/>
            <a:ext cx="826168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কোণগুলো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5401270"/>
            <a:ext cx="8261685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XYS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QXY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একান্তর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কোণ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334000"/>
            <a:ext cx="8261685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QXY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অনুরূপ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কোণ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8757" y="5331957"/>
            <a:ext cx="8261685" cy="992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PXE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RYX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QXE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SYX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অনুরূপ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কোণ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5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24" grpId="0"/>
      <p:bldP spid="25" grpId="0"/>
      <p:bldP spid="17" grpId="0"/>
      <p:bldP spid="20" grpId="0" animBg="1"/>
      <p:bldP spid="13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8575"/>
            <a:ext cx="9144000" cy="68649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6788" y="2133600"/>
            <a:ext cx="7491412" cy="3733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1" y="457200"/>
            <a:ext cx="7491412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15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" y="-28575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975" y="567413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1600200" y="1752600"/>
            <a:ext cx="6248400" cy="3124200"/>
          </a:xfrm>
          <a:prstGeom prst="parallelogram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1752600"/>
            <a:ext cx="4724400" cy="312420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76400" y="1346906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07927" y="145774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59782" y="433948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5127" y="4630434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9188" y="5372099"/>
            <a:ext cx="7491412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 </a:t>
            </a:r>
            <a:r>
              <a:rPr lang="bn-IN" sz="54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bn-IN" sz="54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কোণগুলো লেখ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1198" y="762000"/>
            <a:ext cx="2667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009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9" grpId="0"/>
      <p:bldP spid="10" grpId="0"/>
      <p:bldP spid="11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52"/>
            <a:ext cx="9144000" cy="6864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914400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144655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IN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সকলকে</a:t>
            </a:r>
            <a:endParaRPr lang="en-US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8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05"/>
            <a:ext cx="9144000" cy="686490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81400" y="1874460"/>
            <a:ext cx="4953000" cy="4983540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কার্তিক চন্দ্র সিকদার</a:t>
            </a:r>
          </a:p>
          <a:p>
            <a:pPr algn="ctr"/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 সহকারী শিক্ষক (গণিত)</a:t>
            </a:r>
          </a:p>
          <a:p>
            <a:pPr algn="ctr"/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ছাগলনাইয়া পাইলট বালিকা উচ্চ বিদ্যালয়</a:t>
            </a:r>
          </a:p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ছাগলনাইয়া, ফেনী।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Email-</a:t>
            </a:r>
            <a:r>
              <a:rPr lang="en-US" sz="2800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kartikcs</a:t>
            </a:r>
            <a:r>
              <a:rPr lang="en-US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800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2800" dirty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465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9" y="2057400"/>
            <a:ext cx="2747211" cy="34797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652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7301" y="1905000"/>
            <a:ext cx="8093299" cy="43434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শ্রেণি</a:t>
            </a:r>
            <a:endParaRPr lang="en-US" sz="8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8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অধ্যায়)</a:t>
            </a:r>
            <a:endParaRPr lang="en-US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৫০ 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5845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823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" y="-28575"/>
            <a:ext cx="9144000" cy="68649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1198" y="762000"/>
            <a:ext cx="26670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8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920609" y="2209800"/>
            <a:ext cx="7920789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সরলরেখাকে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7301" y="1905000"/>
            <a:ext cx="8093299" cy="47244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845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76400" y="3048000"/>
            <a:ext cx="617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6400" y="4343400"/>
            <a:ext cx="617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505200" y="2363450"/>
            <a:ext cx="1828800" cy="27419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43000" y="25908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96200" y="25146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72400" y="38100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7738" y="3766462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57800" y="19812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05200" y="46482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62450" y="2251987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1400" y="35814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5595262"/>
            <a:ext cx="7848600" cy="1023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 ও CD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PQ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E ও F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600" y="5595262"/>
            <a:ext cx="7848600" cy="10232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অনেকগুলো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কোণগুলোকে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562600"/>
            <a:ext cx="7848600" cy="1023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কোণগুলোর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5562600"/>
            <a:ext cx="7848600" cy="1023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5735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9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595988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52600" y="18288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4037" y="34290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810000" y="990600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66800" y="1375481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10438" y="12430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81888" y="28432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52538" y="314325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48250" y="59598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24250" y="40386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67250" y="162877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57600" y="25146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938338" y="1828800"/>
            <a:ext cx="286226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114800" y="1828800"/>
            <a:ext cx="652463" cy="167640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2307631">
            <a:off x="3965886" y="1120144"/>
            <a:ext cx="1606716" cy="1501274"/>
          </a:xfrm>
          <a:prstGeom prst="arc">
            <a:avLst>
              <a:gd name="adj1" fmla="val 15491666"/>
              <a:gd name="adj2" fmla="val 207511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66800" y="5448298"/>
            <a:ext cx="1371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163615" y="1780500"/>
            <a:ext cx="636985" cy="16485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99322" y="3429000"/>
            <a:ext cx="308312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351610" y="2667000"/>
            <a:ext cx="1601390" cy="1647826"/>
          </a:xfrm>
          <a:prstGeom prst="arc">
            <a:avLst>
              <a:gd name="adj1" fmla="val 17185525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481262" y="5448298"/>
            <a:ext cx="609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14700" y="5476874"/>
            <a:ext cx="16383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EFD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00636" y="5491162"/>
            <a:ext cx="2895601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71287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3" grpId="0" animBg="1"/>
      <p:bldP spid="34" grpId="0"/>
      <p:bldP spid="41" grpId="0" animBg="1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90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52400" y="595988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1375481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10438" y="12430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81888" y="28432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52538" y="314325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48250" y="59598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24250" y="40386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67250" y="162877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57600" y="25146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6800" y="5448298"/>
            <a:ext cx="1371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81262" y="5448298"/>
            <a:ext cx="609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14700" y="5476874"/>
            <a:ext cx="16383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EFC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00636" y="5491162"/>
            <a:ext cx="2895601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52600" y="18288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824037" y="34290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810000" y="990600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24400" y="1828800"/>
            <a:ext cx="2364581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114800" y="1828800"/>
            <a:ext cx="685800" cy="167640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rot="7829019">
            <a:off x="4070966" y="1087976"/>
            <a:ext cx="1347991" cy="1386283"/>
          </a:xfrm>
          <a:prstGeom prst="arc">
            <a:avLst>
              <a:gd name="adj1" fmla="val 13155229"/>
              <a:gd name="adj2" fmla="val 207511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1981200" y="3429000"/>
            <a:ext cx="215205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114800" y="1752600"/>
            <a:ext cx="685800" cy="1676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18062123">
            <a:off x="3467813" y="2715384"/>
            <a:ext cx="1347991" cy="1386283"/>
          </a:xfrm>
          <a:prstGeom prst="arc">
            <a:avLst>
              <a:gd name="adj1" fmla="val 14051246"/>
              <a:gd name="adj2" fmla="val 2134014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19727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1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838200"/>
            <a:ext cx="8077200" cy="5638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সরলরেখাকে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ছেদকের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ছেদকের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বিপরীতমূখী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কোণকে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একান্তর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782053" cy="990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1732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28575"/>
            <a:ext cx="9144000" cy="68649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975" y="567413"/>
            <a:ext cx="8763000" cy="6019800"/>
          </a:xfrm>
          <a:prstGeom prst="rect">
            <a:avLst/>
          </a:prstGeom>
          <a:solidFill>
            <a:srgbClr val="FFCCFF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81175" y="1800225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838575" y="962025"/>
            <a:ext cx="1295400" cy="327660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95375" y="1346906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9013" y="12144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0463" y="2814638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1113" y="311467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825" y="567413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52825" y="4010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5825" y="1600200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86175" y="2486025"/>
            <a:ext cx="6858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8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rc 13"/>
          <p:cNvSpPr/>
          <p:nvPr/>
        </p:nvSpPr>
        <p:spPr>
          <a:xfrm rot="12307631">
            <a:off x="3994461" y="1091569"/>
            <a:ext cx="1606716" cy="1501274"/>
          </a:xfrm>
          <a:prstGeom prst="arc">
            <a:avLst>
              <a:gd name="adj1" fmla="val 15491666"/>
              <a:gd name="adj2" fmla="val 207511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5419723"/>
            <a:ext cx="1704975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rc 17"/>
          <p:cNvSpPr/>
          <p:nvPr/>
        </p:nvSpPr>
        <p:spPr>
          <a:xfrm rot="11406737">
            <a:off x="3655746" y="2925033"/>
            <a:ext cx="1136074" cy="992968"/>
          </a:xfrm>
          <a:prstGeom prst="arc">
            <a:avLst>
              <a:gd name="adj1" fmla="val 17185525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09837" y="5419723"/>
            <a:ext cx="6096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43275" y="5448299"/>
            <a:ext cx="1638300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EFD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29211" y="5462587"/>
            <a:ext cx="2895601" cy="952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824037" y="3352800"/>
            <a:ext cx="55626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667380" y="1795462"/>
            <a:ext cx="2140148" cy="19726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083635" y="3337501"/>
            <a:ext cx="2140148" cy="197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186823" y="1795462"/>
            <a:ext cx="610480" cy="1561765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895725" y="3352800"/>
            <a:ext cx="296465" cy="700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"/>
            <a:ext cx="842211" cy="1066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523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8" grpId="0" animBg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355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KARTIK</dc:creator>
  <cp:lastModifiedBy>DELL</cp:lastModifiedBy>
  <cp:revision>109</cp:revision>
  <dcterms:created xsi:type="dcterms:W3CDTF">2006-08-16T00:00:00Z</dcterms:created>
  <dcterms:modified xsi:type="dcterms:W3CDTF">2020-09-05T08:59:30Z</dcterms:modified>
</cp:coreProperties>
</file>