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80" r:id="rId23"/>
    <p:sldId id="278" r:id="rId24"/>
    <p:sldId id="281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5TOf18ifzus3PIPZj6ZMw==" hashData="TV/C/6jriuaEY4dcA6qDqo4ggaEyQ8tqcJbs7LxU/ru5xu+/Xi0y5TJ3bNVxRiTPP5AhsEXkVVF1HJ8jHoybV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74" autoAdjust="0"/>
  </p:normalViewPr>
  <p:slideViewPr>
    <p:cSldViewPr snapToGrid="0">
      <p:cViewPr varScale="1">
        <p:scale>
          <a:sx n="66" d="100"/>
          <a:sy n="66" d="100"/>
        </p:scale>
        <p:origin x="3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E6EA3-D475-4002-B0FB-339AA90A6C3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1FBBD-B78E-4AEB-A61C-9E5179EF92CF}">
      <dgm:prSet phldrT="[Text]" custT="1"/>
      <dgm:spPr/>
      <dgm:t>
        <a:bodyPr/>
        <a:lstStyle/>
        <a:p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ন্যানো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টেকনোলোজি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18E0B-DA52-48A1-96B3-04C959C2E271}" type="parTrans" cxnId="{F0FC6BFC-57F6-49DA-AFBB-91FFB917382C}">
      <dgm:prSet/>
      <dgm:spPr/>
      <dgm:t>
        <a:bodyPr/>
        <a:lstStyle/>
        <a:p>
          <a:endParaRPr lang="en-US"/>
        </a:p>
      </dgm:t>
    </dgm:pt>
    <dgm:pt modelId="{85F6D5D3-AA1E-476E-BC53-197D5CC66584}" type="sibTrans" cxnId="{F0FC6BFC-57F6-49DA-AFBB-91FFB917382C}">
      <dgm:prSet/>
      <dgm:spPr/>
      <dgm:t>
        <a:bodyPr/>
        <a:lstStyle/>
        <a:p>
          <a:endParaRPr lang="en-US"/>
        </a:p>
      </dgm:t>
    </dgm:pt>
    <dgm:pt modelId="{E371A6D1-3D1A-4099-9B8C-C5F466B5738D}">
      <dgm:prSet phldrT="[Text]"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কারখানা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FE1ACD-6D63-468B-93F8-B0C2E446140F}" type="parTrans" cxnId="{DFA6C63D-E2D2-4FDB-9538-CDF326BDB7BA}">
      <dgm:prSet/>
      <dgm:spPr/>
      <dgm:t>
        <a:bodyPr/>
        <a:lstStyle/>
        <a:p>
          <a:endParaRPr lang="en-US"/>
        </a:p>
      </dgm:t>
    </dgm:pt>
    <dgm:pt modelId="{CAFCFC7C-168C-4496-B6EF-EC11EE3EE95E}" type="sibTrans" cxnId="{DFA6C63D-E2D2-4FDB-9538-CDF326BDB7BA}">
      <dgm:prSet/>
      <dgm:spPr/>
      <dgm:t>
        <a:bodyPr/>
        <a:lstStyle/>
        <a:p>
          <a:endParaRPr lang="en-US"/>
        </a:p>
      </dgm:t>
    </dgm:pt>
    <dgm:pt modelId="{99D8D5C6-ACD8-4A29-94B4-908FD3BF5623}">
      <dgm:prSet phldrT="[Text]"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রেফ্রিজারেটর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AB21DC-7FEE-4601-9753-064A8D0C1D6F}" type="parTrans" cxnId="{62385489-B2DB-403D-AD1E-F127A96F67DF}">
      <dgm:prSet/>
      <dgm:spPr/>
      <dgm:t>
        <a:bodyPr/>
        <a:lstStyle/>
        <a:p>
          <a:endParaRPr lang="en-US"/>
        </a:p>
      </dgm:t>
    </dgm:pt>
    <dgm:pt modelId="{AE6FF561-7F4A-49DD-9987-6D1779209E32}" type="sibTrans" cxnId="{62385489-B2DB-403D-AD1E-F127A96F67DF}">
      <dgm:prSet/>
      <dgm:spPr/>
      <dgm:t>
        <a:bodyPr/>
        <a:lstStyle/>
        <a:p>
          <a:endParaRPr lang="en-US"/>
        </a:p>
      </dgm:t>
    </dgm:pt>
    <dgm:pt modelId="{B51A0FD9-CA7E-43AE-8DB0-55DC8FCD247B}">
      <dgm:prSet phldrT="[Text]"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বিমান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27C7BE-0884-40A1-93CA-1F06FF22D115}" type="parTrans" cxnId="{6B8B5D45-6816-4A3E-8B7F-8D063AB1625D}">
      <dgm:prSet/>
      <dgm:spPr/>
      <dgm:t>
        <a:bodyPr/>
        <a:lstStyle/>
        <a:p>
          <a:endParaRPr lang="en-US"/>
        </a:p>
      </dgm:t>
    </dgm:pt>
    <dgm:pt modelId="{86BAB8F6-441A-406E-BA56-0174B041F25B}" type="sibTrans" cxnId="{6B8B5D45-6816-4A3E-8B7F-8D063AB1625D}">
      <dgm:prSet/>
      <dgm:spPr/>
      <dgm:t>
        <a:bodyPr/>
        <a:lstStyle/>
        <a:p>
          <a:endParaRPr lang="en-US"/>
        </a:p>
      </dgm:t>
    </dgm:pt>
    <dgm:pt modelId="{083E0F5F-F991-49FB-A194-FB3449CA7ED6}">
      <dgm:prSet phldrT="[Text]" custT="1"/>
      <dgm:spPr/>
      <dgm:t>
        <a:bodyPr/>
        <a:lstStyle/>
        <a:p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শোধনাগার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D85C4E-1B61-4BFA-8B33-CEBA697C05FD}" type="parTrans" cxnId="{85F51B96-F937-4064-BE74-59C64DFA61BB}">
      <dgm:prSet/>
      <dgm:spPr/>
      <dgm:t>
        <a:bodyPr/>
        <a:lstStyle/>
        <a:p>
          <a:endParaRPr lang="en-US"/>
        </a:p>
      </dgm:t>
    </dgm:pt>
    <dgm:pt modelId="{B64108E6-3CF4-4934-BDE8-0F89C4D8BD2E}" type="sibTrans" cxnId="{85F51B96-F937-4064-BE74-59C64DFA61BB}">
      <dgm:prSet/>
      <dgm:spPr/>
      <dgm:t>
        <a:bodyPr/>
        <a:lstStyle/>
        <a:p>
          <a:endParaRPr lang="en-US"/>
        </a:p>
      </dgm:t>
    </dgm:pt>
    <dgm:pt modelId="{E6BC65D7-5578-434E-8260-E5B642F72BD8}" type="pres">
      <dgm:prSet presAssocID="{047E6EA3-D475-4002-B0FB-339AA90A6C3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89C958-5985-4323-BFBA-E6D7B14DEC6D}" type="pres">
      <dgm:prSet presAssocID="{CCB1FBBD-B78E-4AEB-A61C-9E5179EF92CF}" presName="singleCycle" presStyleCnt="0"/>
      <dgm:spPr/>
    </dgm:pt>
    <dgm:pt modelId="{0D5933BE-F5E0-4B44-ADE6-41FE2F66AC6E}" type="pres">
      <dgm:prSet presAssocID="{CCB1FBBD-B78E-4AEB-A61C-9E5179EF92CF}" presName="singleCenter" presStyleLbl="node1" presStyleIdx="0" presStyleCnt="5" custScaleX="156155" custScaleY="13781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CEA29EC-DB94-4DB6-A931-2FC30E661E89}" type="pres">
      <dgm:prSet presAssocID="{57FE1ACD-6D63-468B-93F8-B0C2E446140F}" presName="Name56" presStyleLbl="parChTrans1D2" presStyleIdx="0" presStyleCnt="4"/>
      <dgm:spPr/>
      <dgm:t>
        <a:bodyPr/>
        <a:lstStyle/>
        <a:p>
          <a:endParaRPr lang="en-US"/>
        </a:p>
      </dgm:t>
    </dgm:pt>
    <dgm:pt modelId="{1F172D53-9C5E-4B02-809A-22352336474F}" type="pres">
      <dgm:prSet presAssocID="{E371A6D1-3D1A-4099-9B8C-C5F466B5738D}" presName="text0" presStyleLbl="node1" presStyleIdx="1" presStyleCnt="5" custScaleX="288824" custScaleY="106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0DFBA-0BF9-49BA-8DB9-74A81D4FAA9A}" type="pres">
      <dgm:prSet presAssocID="{00AB21DC-7FEE-4601-9753-064A8D0C1D6F}" presName="Name56" presStyleLbl="parChTrans1D2" presStyleIdx="1" presStyleCnt="4"/>
      <dgm:spPr/>
      <dgm:t>
        <a:bodyPr/>
        <a:lstStyle/>
        <a:p>
          <a:endParaRPr lang="en-US"/>
        </a:p>
      </dgm:t>
    </dgm:pt>
    <dgm:pt modelId="{14FD34E4-2A05-4782-A65C-8BACB98CA5C8}" type="pres">
      <dgm:prSet presAssocID="{99D8D5C6-ACD8-4A29-94B4-908FD3BF5623}" presName="text0" presStyleLbl="node1" presStyleIdx="2" presStyleCnt="5" custScaleX="261422" custScaleY="103636" custRadScaleRad="151008" custRadScaleInc="1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BC6A8-425A-4EAB-A445-7F08C7AB966D}" type="pres">
      <dgm:prSet presAssocID="{A927C7BE-0884-40A1-93CA-1F06FF22D115}" presName="Name56" presStyleLbl="parChTrans1D2" presStyleIdx="2" presStyleCnt="4"/>
      <dgm:spPr/>
      <dgm:t>
        <a:bodyPr/>
        <a:lstStyle/>
        <a:p>
          <a:endParaRPr lang="en-US"/>
        </a:p>
      </dgm:t>
    </dgm:pt>
    <dgm:pt modelId="{B6D7ED97-E90B-47DC-954F-19018B0BCDDC}" type="pres">
      <dgm:prSet presAssocID="{B51A0FD9-CA7E-43AE-8DB0-55DC8FCD247B}" presName="text0" presStyleLbl="node1" presStyleIdx="3" presStyleCnt="5" custScaleX="284386" custScaleY="111257" custRadScaleRad="119615" custRadScaleInc="3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DD141-27F2-4140-99A5-B42DFA7E4D8E}" type="pres">
      <dgm:prSet presAssocID="{27D85C4E-1B61-4BFA-8B33-CEBA697C05FD}" presName="Name56" presStyleLbl="parChTrans1D2" presStyleIdx="3" presStyleCnt="4"/>
      <dgm:spPr/>
      <dgm:t>
        <a:bodyPr/>
        <a:lstStyle/>
        <a:p>
          <a:endParaRPr lang="en-US"/>
        </a:p>
      </dgm:t>
    </dgm:pt>
    <dgm:pt modelId="{D56C393C-836B-41DB-A8EA-03C57B50F5D6}" type="pres">
      <dgm:prSet presAssocID="{083E0F5F-F991-49FB-A194-FB3449CA7ED6}" presName="text0" presStyleLbl="node1" presStyleIdx="4" presStyleCnt="5" custScaleX="246004" custScaleY="99932" custRadScaleRad="150022" custRadScaleInc="-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7E28D-D646-4A07-8A5A-A00D9DB81038}" type="presOf" srcId="{99D8D5C6-ACD8-4A29-94B4-908FD3BF5623}" destId="{14FD34E4-2A05-4782-A65C-8BACB98CA5C8}" srcOrd="0" destOrd="0" presId="urn:microsoft.com/office/officeart/2008/layout/RadialCluster"/>
    <dgm:cxn modelId="{C5613737-B899-4CA8-BBB0-E88DECA777D3}" type="presOf" srcId="{00AB21DC-7FEE-4601-9753-064A8D0C1D6F}" destId="{8050DFBA-0BF9-49BA-8DB9-74A81D4FAA9A}" srcOrd="0" destOrd="0" presId="urn:microsoft.com/office/officeart/2008/layout/RadialCluster"/>
    <dgm:cxn modelId="{8D1CA53D-FFAF-477A-8E15-46C5AF57C313}" type="presOf" srcId="{047E6EA3-D475-4002-B0FB-339AA90A6C33}" destId="{E6BC65D7-5578-434E-8260-E5B642F72BD8}" srcOrd="0" destOrd="0" presId="urn:microsoft.com/office/officeart/2008/layout/RadialCluster"/>
    <dgm:cxn modelId="{DFA6C63D-E2D2-4FDB-9538-CDF326BDB7BA}" srcId="{CCB1FBBD-B78E-4AEB-A61C-9E5179EF92CF}" destId="{E371A6D1-3D1A-4099-9B8C-C5F466B5738D}" srcOrd="0" destOrd="0" parTransId="{57FE1ACD-6D63-468B-93F8-B0C2E446140F}" sibTransId="{CAFCFC7C-168C-4496-B6EF-EC11EE3EE95E}"/>
    <dgm:cxn modelId="{62385489-B2DB-403D-AD1E-F127A96F67DF}" srcId="{CCB1FBBD-B78E-4AEB-A61C-9E5179EF92CF}" destId="{99D8D5C6-ACD8-4A29-94B4-908FD3BF5623}" srcOrd="1" destOrd="0" parTransId="{00AB21DC-7FEE-4601-9753-064A8D0C1D6F}" sibTransId="{AE6FF561-7F4A-49DD-9987-6D1779209E32}"/>
    <dgm:cxn modelId="{85F51B96-F937-4064-BE74-59C64DFA61BB}" srcId="{CCB1FBBD-B78E-4AEB-A61C-9E5179EF92CF}" destId="{083E0F5F-F991-49FB-A194-FB3449CA7ED6}" srcOrd="3" destOrd="0" parTransId="{27D85C4E-1B61-4BFA-8B33-CEBA697C05FD}" sibTransId="{B64108E6-3CF4-4934-BDE8-0F89C4D8BD2E}"/>
    <dgm:cxn modelId="{6B8B5D45-6816-4A3E-8B7F-8D063AB1625D}" srcId="{CCB1FBBD-B78E-4AEB-A61C-9E5179EF92CF}" destId="{B51A0FD9-CA7E-43AE-8DB0-55DC8FCD247B}" srcOrd="2" destOrd="0" parTransId="{A927C7BE-0884-40A1-93CA-1F06FF22D115}" sibTransId="{86BAB8F6-441A-406E-BA56-0174B041F25B}"/>
    <dgm:cxn modelId="{C481EBD4-FAF9-4548-A382-8FB611651466}" type="presOf" srcId="{B51A0FD9-CA7E-43AE-8DB0-55DC8FCD247B}" destId="{B6D7ED97-E90B-47DC-954F-19018B0BCDDC}" srcOrd="0" destOrd="0" presId="urn:microsoft.com/office/officeart/2008/layout/RadialCluster"/>
    <dgm:cxn modelId="{0F22499D-9C38-4F94-8CA7-3CCD29E5FF62}" type="presOf" srcId="{57FE1ACD-6D63-468B-93F8-B0C2E446140F}" destId="{8CEA29EC-DB94-4DB6-A931-2FC30E661E89}" srcOrd="0" destOrd="0" presId="urn:microsoft.com/office/officeart/2008/layout/RadialCluster"/>
    <dgm:cxn modelId="{F0FC6BFC-57F6-49DA-AFBB-91FFB917382C}" srcId="{047E6EA3-D475-4002-B0FB-339AA90A6C33}" destId="{CCB1FBBD-B78E-4AEB-A61C-9E5179EF92CF}" srcOrd="0" destOrd="0" parTransId="{51118E0B-DA52-48A1-96B3-04C959C2E271}" sibTransId="{85F6D5D3-AA1E-476E-BC53-197D5CC66584}"/>
    <dgm:cxn modelId="{3C1EE219-09EB-4C78-AF24-6318C3694705}" type="presOf" srcId="{A927C7BE-0884-40A1-93CA-1F06FF22D115}" destId="{6DBBC6A8-425A-4EAB-A445-7F08C7AB966D}" srcOrd="0" destOrd="0" presId="urn:microsoft.com/office/officeart/2008/layout/RadialCluster"/>
    <dgm:cxn modelId="{5BD2A373-27D7-47AA-A48D-E6977B045AA3}" type="presOf" srcId="{E371A6D1-3D1A-4099-9B8C-C5F466B5738D}" destId="{1F172D53-9C5E-4B02-809A-22352336474F}" srcOrd="0" destOrd="0" presId="urn:microsoft.com/office/officeart/2008/layout/RadialCluster"/>
    <dgm:cxn modelId="{2E2A94BD-6E3E-44BA-9F41-53811B6168B5}" type="presOf" srcId="{083E0F5F-F991-49FB-A194-FB3449CA7ED6}" destId="{D56C393C-836B-41DB-A8EA-03C57B50F5D6}" srcOrd="0" destOrd="0" presId="urn:microsoft.com/office/officeart/2008/layout/RadialCluster"/>
    <dgm:cxn modelId="{9C661617-7014-411C-94A5-1F7539C1B514}" type="presOf" srcId="{27D85C4E-1B61-4BFA-8B33-CEBA697C05FD}" destId="{528DD141-27F2-4140-99A5-B42DFA7E4D8E}" srcOrd="0" destOrd="0" presId="urn:microsoft.com/office/officeart/2008/layout/RadialCluster"/>
    <dgm:cxn modelId="{019AC454-E372-40B2-A931-43103983B1B2}" type="presOf" srcId="{CCB1FBBD-B78E-4AEB-A61C-9E5179EF92CF}" destId="{0D5933BE-F5E0-4B44-ADE6-41FE2F66AC6E}" srcOrd="0" destOrd="0" presId="urn:microsoft.com/office/officeart/2008/layout/RadialCluster"/>
    <dgm:cxn modelId="{9E4018A5-1DC8-4752-85B5-504E44425C73}" type="presParOf" srcId="{E6BC65D7-5578-434E-8260-E5B642F72BD8}" destId="{BF89C958-5985-4323-BFBA-E6D7B14DEC6D}" srcOrd="0" destOrd="0" presId="urn:microsoft.com/office/officeart/2008/layout/RadialCluster"/>
    <dgm:cxn modelId="{BBF3DAE0-EC72-41F9-8A47-0D11008DF1B4}" type="presParOf" srcId="{BF89C958-5985-4323-BFBA-E6D7B14DEC6D}" destId="{0D5933BE-F5E0-4B44-ADE6-41FE2F66AC6E}" srcOrd="0" destOrd="0" presId="urn:microsoft.com/office/officeart/2008/layout/RadialCluster"/>
    <dgm:cxn modelId="{B48C14A6-5FC0-4E7A-8506-6699E71F87E4}" type="presParOf" srcId="{BF89C958-5985-4323-BFBA-E6D7B14DEC6D}" destId="{8CEA29EC-DB94-4DB6-A931-2FC30E661E89}" srcOrd="1" destOrd="0" presId="urn:microsoft.com/office/officeart/2008/layout/RadialCluster"/>
    <dgm:cxn modelId="{AEFBA5E4-AEDB-40B2-B1EE-E5B467816C90}" type="presParOf" srcId="{BF89C958-5985-4323-BFBA-E6D7B14DEC6D}" destId="{1F172D53-9C5E-4B02-809A-22352336474F}" srcOrd="2" destOrd="0" presId="urn:microsoft.com/office/officeart/2008/layout/RadialCluster"/>
    <dgm:cxn modelId="{55645629-DA71-4A26-B6D6-A639512B2CF5}" type="presParOf" srcId="{BF89C958-5985-4323-BFBA-E6D7B14DEC6D}" destId="{8050DFBA-0BF9-49BA-8DB9-74A81D4FAA9A}" srcOrd="3" destOrd="0" presId="urn:microsoft.com/office/officeart/2008/layout/RadialCluster"/>
    <dgm:cxn modelId="{330FDA58-59ED-46CD-81CC-F8DA20D9C788}" type="presParOf" srcId="{BF89C958-5985-4323-BFBA-E6D7B14DEC6D}" destId="{14FD34E4-2A05-4782-A65C-8BACB98CA5C8}" srcOrd="4" destOrd="0" presId="urn:microsoft.com/office/officeart/2008/layout/RadialCluster"/>
    <dgm:cxn modelId="{4702C03F-A160-4614-82D6-CFED1094B848}" type="presParOf" srcId="{BF89C958-5985-4323-BFBA-E6D7B14DEC6D}" destId="{6DBBC6A8-425A-4EAB-A445-7F08C7AB966D}" srcOrd="5" destOrd="0" presId="urn:microsoft.com/office/officeart/2008/layout/RadialCluster"/>
    <dgm:cxn modelId="{B98955DC-45F4-4D38-9FA6-E6EF6C91F85A}" type="presParOf" srcId="{BF89C958-5985-4323-BFBA-E6D7B14DEC6D}" destId="{B6D7ED97-E90B-47DC-954F-19018B0BCDDC}" srcOrd="6" destOrd="0" presId="urn:microsoft.com/office/officeart/2008/layout/RadialCluster"/>
    <dgm:cxn modelId="{16E63085-8366-4CA7-B85F-B3A633360390}" type="presParOf" srcId="{BF89C958-5985-4323-BFBA-E6D7B14DEC6D}" destId="{528DD141-27F2-4140-99A5-B42DFA7E4D8E}" srcOrd="7" destOrd="0" presId="urn:microsoft.com/office/officeart/2008/layout/RadialCluster"/>
    <dgm:cxn modelId="{C996A995-2732-4F33-96EA-C224F3049214}" type="presParOf" srcId="{BF89C958-5985-4323-BFBA-E6D7B14DEC6D}" destId="{D56C393C-836B-41DB-A8EA-03C57B50F5D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933BE-F5E0-4B44-ADE6-41FE2F66AC6E}">
      <dsp:nvSpPr>
        <dsp:cNvPr id="0" name=""/>
        <dsp:cNvSpPr/>
      </dsp:nvSpPr>
      <dsp:spPr>
        <a:xfrm>
          <a:off x="2374506" y="1039343"/>
          <a:ext cx="1672660" cy="14761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ন্যানো</a:t>
          </a:r>
          <a:r>
            <a:rPr lang="en-US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টেকনোলোজি</a:t>
          </a:r>
          <a:r>
            <a:rPr lang="en-US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46567" y="1111404"/>
        <a:ext cx="1528538" cy="1332057"/>
      </dsp:txXfrm>
    </dsp:sp>
    <dsp:sp modelId="{8CEA29EC-DB94-4DB6-A931-2FC30E661E89}">
      <dsp:nvSpPr>
        <dsp:cNvPr id="0" name=""/>
        <dsp:cNvSpPr/>
      </dsp:nvSpPr>
      <dsp:spPr>
        <a:xfrm rot="16200000">
          <a:off x="3058616" y="887122"/>
          <a:ext cx="3044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441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72D53-9C5E-4B02-809A-22352336474F}">
      <dsp:nvSpPr>
        <dsp:cNvPr id="0" name=""/>
        <dsp:cNvSpPr/>
      </dsp:nvSpPr>
      <dsp:spPr>
        <a:xfrm>
          <a:off x="2174430" y="-32262"/>
          <a:ext cx="2072812" cy="7671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গাড়ি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কারখানা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1880" y="5188"/>
        <a:ext cx="1997912" cy="692264"/>
      </dsp:txXfrm>
    </dsp:sp>
    <dsp:sp modelId="{8050DFBA-0BF9-49BA-8DB9-74A81D4FAA9A}">
      <dsp:nvSpPr>
        <dsp:cNvPr id="0" name=""/>
        <dsp:cNvSpPr/>
      </dsp:nvSpPr>
      <dsp:spPr>
        <a:xfrm rot="43308">
          <a:off x="4047152" y="1790356"/>
          <a:ext cx="3789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899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D34E4-2A05-4782-A65C-8BACB98CA5C8}">
      <dsp:nvSpPr>
        <dsp:cNvPr id="0" name=""/>
        <dsp:cNvSpPr/>
      </dsp:nvSpPr>
      <dsp:spPr>
        <a:xfrm>
          <a:off x="4426133" y="1432677"/>
          <a:ext cx="1876155" cy="743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রেফ্রিজারেটর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2441" y="1468985"/>
        <a:ext cx="1803539" cy="671151"/>
      </dsp:txXfrm>
    </dsp:sp>
    <dsp:sp modelId="{6DBBC6A8-425A-4EAB-A445-7F08C7AB966D}">
      <dsp:nvSpPr>
        <dsp:cNvPr id="0" name=""/>
        <dsp:cNvSpPr/>
      </dsp:nvSpPr>
      <dsp:spPr>
        <a:xfrm rot="5500951">
          <a:off x="3040456" y="2659918"/>
          <a:ext cx="2889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917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7ED97-E90B-47DC-954F-19018B0BCDDC}">
      <dsp:nvSpPr>
        <dsp:cNvPr id="0" name=""/>
        <dsp:cNvSpPr/>
      </dsp:nvSpPr>
      <dsp:spPr>
        <a:xfrm>
          <a:off x="2148465" y="2804315"/>
          <a:ext cx="2040962" cy="7984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বিমান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7443" y="2843293"/>
        <a:ext cx="1963006" cy="720505"/>
      </dsp:txXfrm>
    </dsp:sp>
    <dsp:sp modelId="{528DD141-27F2-4140-99A5-B42DFA7E4D8E}">
      <dsp:nvSpPr>
        <dsp:cNvPr id="0" name=""/>
        <dsp:cNvSpPr/>
      </dsp:nvSpPr>
      <dsp:spPr>
        <a:xfrm rot="10778832">
          <a:off x="1954142" y="1783876"/>
          <a:ext cx="4203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036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C393C-836B-41DB-A8EA-03C57B50F5D6}">
      <dsp:nvSpPr>
        <dsp:cNvPr id="0" name=""/>
        <dsp:cNvSpPr/>
      </dsp:nvSpPr>
      <dsp:spPr>
        <a:xfrm>
          <a:off x="188641" y="1432013"/>
          <a:ext cx="1765505" cy="7171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শোধনাগার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651" y="1467023"/>
        <a:ext cx="1695485" cy="647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96FD8-4DD9-4A10-87BA-EA13CB6B0997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0D1-E873-4CCB-97A6-58E9E11E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শিক্ষার্ঠীরা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9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4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 কোন শিক্ষার্থীকে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ন্যানো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টেকনোলোজি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ব্যবহার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সম্পর্কে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জিজ্ঞেস করতে পারেন। উত্তর দেয়ার পর এক এক পরে সেপগুলো প্রদর্শন করতে পারেন।  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37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9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5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51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7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সম্মানিত</a:t>
            </a:r>
            <a:r>
              <a:rPr lang="en-US" dirty="0" smtClean="0"/>
              <a:t> </a:t>
            </a:r>
            <a:r>
              <a:rPr lang="en-US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9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শ্রেণিতে</a:t>
            </a:r>
            <a:r>
              <a:rPr lang="bn-BD" baseline="0" dirty="0" smtClean="0"/>
              <a:t> প্রয়োজনীয় সংখ্যক দল গঠন করে দলনেতা কর্তৃক উপস্থাপন করে বোর্ডে লেখানো যেতে পারে-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2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প্রশ্ন</a:t>
            </a:r>
            <a:r>
              <a:rPr lang="en-US" sz="2000" baseline="0" dirty="0" smtClean="0"/>
              <a:t> </a:t>
            </a:r>
            <a:r>
              <a:rPr lang="en-US" sz="2000" baseline="0" err="1" smtClean="0"/>
              <a:t>আসার</a:t>
            </a:r>
            <a:r>
              <a:rPr lang="en-US" sz="2000" baseline="0" smtClean="0"/>
              <a:t> আগেই </a:t>
            </a:r>
            <a:r>
              <a:rPr lang="en-US" sz="2000" baseline="0" dirty="0" err="1" smtClean="0"/>
              <a:t>নেওয়ার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চেষ্টা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করতে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হবে</a:t>
            </a:r>
            <a:r>
              <a:rPr lang="en-US" sz="2000" baseline="0" dirty="0" smtClean="0"/>
              <a:t>। </a:t>
            </a:r>
            <a:r>
              <a:rPr lang="en-US" sz="2000" baseline="0" dirty="0" err="1" smtClean="0"/>
              <a:t>প্রযুক্তির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নাম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ন্যানো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টেকনোলোজি</a:t>
            </a:r>
            <a:r>
              <a:rPr lang="en-US" sz="2000" baseline="0" dirty="0" smtClean="0"/>
              <a:t>।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2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Slide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Hide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8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ন্যানো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টেকনোলোজি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যেমনঃ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ন্যানো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টেকনোলোজির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ন্যানো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টেকনোলোজি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20D1-E873-4CCB-97A6-58E9E11E1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5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2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0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9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709738"/>
            <a:ext cx="98583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589463"/>
            <a:ext cx="985837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77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298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825625"/>
            <a:ext cx="4852988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0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365125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1681163"/>
            <a:ext cx="48355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400" y="2505075"/>
            <a:ext cx="48355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3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3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40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0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2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36861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338" y="987425"/>
            <a:ext cx="57864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400" y="2057400"/>
            <a:ext cx="36861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5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36861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338" y="987425"/>
            <a:ext cx="578643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400" y="2057400"/>
            <a:ext cx="36861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0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4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0388" y="365125"/>
            <a:ext cx="24638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4217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5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1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61365" y="188259"/>
            <a:ext cx="11093823" cy="6468035"/>
          </a:xfrm>
          <a:prstGeom prst="frame">
            <a:avLst>
              <a:gd name="adj1" fmla="val 1196"/>
            </a:avLst>
          </a:prstGeom>
          <a:noFill/>
          <a:ln w="127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67235" y="67230"/>
            <a:ext cx="11282083" cy="6683188"/>
          </a:xfrm>
          <a:prstGeom prst="frame">
            <a:avLst>
              <a:gd name="adj1" fmla="val 478"/>
            </a:avLst>
          </a:prstGeom>
          <a:ln w="127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5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8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1ED8-4DDF-45EC-B379-B9446461ADE8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A6F3-1887-48B5-ACE8-9533A98C0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9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0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6503E-4B38-4A22-923E-2F70AAB66D81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0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0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B6F2-2CCD-4696-AEF0-53AB8DE2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12" y="1074057"/>
            <a:ext cx="8658284" cy="519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46742" y="295535"/>
            <a:ext cx="10943769" cy="899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9240" y="2983805"/>
            <a:ext cx="12218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6342" y="2967335"/>
            <a:ext cx="6575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1331" y="2983805"/>
            <a:ext cx="7633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36575" y="2976547"/>
            <a:ext cx="9637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256" y="179757"/>
            <a:ext cx="108779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1015999"/>
            <a:ext cx="3366078" cy="3113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1" y="1037771"/>
            <a:ext cx="3421742" cy="3091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1" y="1016000"/>
            <a:ext cx="3294743" cy="3091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35428" y="4339772"/>
            <a:ext cx="336607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2132" y="4339772"/>
            <a:ext cx="3524581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ইলেক্ট্রনিক্সে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2571" y="4339772"/>
            <a:ext cx="3288723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5130799"/>
            <a:ext cx="10892970" cy="125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ইলেক্ট্রনিক্স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উৎপাদনসহ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বৈপ্লবিক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পরিবির্তন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58"/>
          <a:stretch/>
        </p:blipFill>
        <p:spPr>
          <a:xfrm>
            <a:off x="1432709" y="1044442"/>
            <a:ext cx="3366078" cy="31133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97" y="1044442"/>
            <a:ext cx="3410239" cy="3157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418194" y="4318400"/>
            <a:ext cx="336607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8098" y="4361942"/>
            <a:ext cx="3425374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000" y="5130799"/>
            <a:ext cx="10892970" cy="125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সানস্ক্রিন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টিটানিয়াম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বিশুদ্ধকরণের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পরিশ্রাবণ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9488" y="5159828"/>
            <a:ext cx="10892970" cy="1255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খাদ্যজাত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প্যাকেজিং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সিলভার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ন্যানোম্যাটেরিয়াল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1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67" y="4442979"/>
            <a:ext cx="341023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67" y="1016000"/>
            <a:ext cx="3410239" cy="3144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68" y="1016000"/>
            <a:ext cx="3410239" cy="317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738569" y="4403178"/>
            <a:ext cx="3410238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488" y="5097475"/>
            <a:ext cx="10892970" cy="140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নিম্নমানের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কাচাঁমালের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4820350"/>
            <a:ext cx="10892970" cy="140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0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3541" y="4337549"/>
            <a:ext cx="341023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6217" y="4337549"/>
            <a:ext cx="414468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41" y="1025745"/>
            <a:ext cx="3440254" cy="3134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93" y="1025745"/>
            <a:ext cx="3440254" cy="3134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39488" y="4865251"/>
            <a:ext cx="10892970" cy="1085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কনসোল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টকনোলোজি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936" y="4920940"/>
            <a:ext cx="10892970" cy="164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গলফ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র‌্যাকেটের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খেলোয়াড়দের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ট্রাউজার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টেকনোলোজি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91886"/>
            <a:ext cx="10827657" cy="60972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771" y="232228"/>
            <a:ext cx="10900229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টেকনোলোজি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8778278"/>
              </p:ext>
            </p:extLst>
          </p:nvPr>
        </p:nvGraphicFramePr>
        <p:xfrm>
          <a:off x="2487385" y="1103086"/>
          <a:ext cx="6477000" cy="357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251478" y="4865251"/>
            <a:ext cx="10892970" cy="164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নভোযান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শোধনাগার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গাড়িসহ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সরঞ্জামাদি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টেকনোলোজি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933BE-F5E0-4B44-ADE6-41FE2F66A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0D5933BE-F5E0-4B44-ADE6-41FE2F66A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0D5933BE-F5E0-4B44-ADE6-41FE2F66A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EA29EC-DB94-4DB6-A931-2FC30E661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8CEA29EC-DB94-4DB6-A931-2FC30E661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8CEA29EC-DB94-4DB6-A931-2FC30E661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172D53-9C5E-4B02-809A-223523364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graphicEl>
                                              <a:dgm id="{1F172D53-9C5E-4B02-809A-223523364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graphicEl>
                                              <a:dgm id="{1F172D53-9C5E-4B02-809A-223523364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50DFBA-0BF9-49BA-8DB9-74A81D4FA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graphicEl>
                                              <a:dgm id="{8050DFBA-0BF9-49BA-8DB9-74A81D4FA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graphicEl>
                                              <a:dgm id="{8050DFBA-0BF9-49BA-8DB9-74A81D4FA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D34E4-2A05-4782-A65C-8BACB98CA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14FD34E4-2A05-4782-A65C-8BACB98CA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graphicEl>
                                              <a:dgm id="{14FD34E4-2A05-4782-A65C-8BACB98CA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BBC6A8-425A-4EAB-A445-7F08C7AB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graphicEl>
                                              <a:dgm id="{6DBBC6A8-425A-4EAB-A445-7F08C7AB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graphicEl>
                                              <a:dgm id="{6DBBC6A8-425A-4EAB-A445-7F08C7AB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7ED97-E90B-47DC-954F-19018B0BC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graphicEl>
                                              <a:dgm id="{B6D7ED97-E90B-47DC-954F-19018B0BC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B6D7ED97-E90B-47DC-954F-19018B0BC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DD141-27F2-4140-99A5-B42DFA7E4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528DD141-27F2-4140-99A5-B42DFA7E4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528DD141-27F2-4140-99A5-B42DFA7E4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6C393C-836B-41DB-A8EA-03C57B50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graphicEl>
                                              <a:dgm id="{D56C393C-836B-41DB-A8EA-03C57B50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graphicEl>
                                              <a:dgm id="{D56C393C-836B-41DB-A8EA-03C57B50F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37" y="1146292"/>
            <a:ext cx="7303408" cy="4382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2228" y="130629"/>
            <a:ext cx="1097279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28" y="5892799"/>
            <a:ext cx="11103427" cy="63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টেকনোলোজির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51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7" y="935308"/>
            <a:ext cx="3292070" cy="3346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930" y="4318515"/>
            <a:ext cx="341023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ন্যানোটিউব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000" y="5199080"/>
            <a:ext cx="10892970" cy="110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ন্যানোটেকনোলোজি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ন্যানোটিউব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ন্যানোপার্টিকেল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মজবুত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হালহা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6" y="1170659"/>
            <a:ext cx="3235647" cy="29562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7817" y="4281523"/>
            <a:ext cx="341023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ন্যানোপার্টিকেল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8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7415" y="955082"/>
            <a:ext cx="3468914" cy="3162203"/>
            <a:chOff x="290286" y="665843"/>
            <a:chExt cx="2786743" cy="31659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86" y="2440214"/>
              <a:ext cx="2786743" cy="139155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06" y="665843"/>
              <a:ext cx="2400300" cy="19050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776514" y="4176391"/>
            <a:ext cx="2931268" cy="551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999673"/>
            <a:ext cx="3801773" cy="3075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400798" y="4161876"/>
            <a:ext cx="3801773" cy="551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ট্রান্সজিস্টার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4000" y="4658387"/>
            <a:ext cx="10892970" cy="1887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ন্যানোটেকনোলোজির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আরোগ্য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ট্রান্সজিস্টার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ডায়োট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ডিসপ্লে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বৈপ্লবিক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সৌরশক্তি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7224" y="4128936"/>
            <a:ext cx="3926255" cy="551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ডিসপ্লে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225" y="1002271"/>
            <a:ext cx="3801773" cy="3075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 18"/>
          <p:cNvSpPr/>
          <p:nvPr/>
        </p:nvSpPr>
        <p:spPr>
          <a:xfrm>
            <a:off x="6400797" y="4157491"/>
            <a:ext cx="3801773" cy="551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ডায়োড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8" y="990601"/>
            <a:ext cx="3801773" cy="30751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01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/>
      <p:bldP spid="11" grpId="1"/>
      <p:bldP spid="16" grpId="0"/>
      <p:bldP spid="17" grpId="1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9665" y="4529539"/>
            <a:ext cx="3762212" cy="35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3969" y="4464598"/>
            <a:ext cx="341023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000" y="5065487"/>
            <a:ext cx="10892970" cy="152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ন্যানোটেকনোলোজি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পূর্ণমাত্রায়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সহজলভ্য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বিপদজনক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9" y="1088568"/>
            <a:ext cx="3760468" cy="325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69" y="994229"/>
            <a:ext cx="3760468" cy="325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62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6" y="1045025"/>
            <a:ext cx="3810318" cy="3251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86" y="1042588"/>
            <a:ext cx="3810318" cy="3253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939665" y="4529539"/>
            <a:ext cx="3762212" cy="35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2982" y="4478739"/>
            <a:ext cx="3762212" cy="35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পার্টিকেল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065487"/>
            <a:ext cx="10892970" cy="152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জ্বালানীসহ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ডায়মন্ড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মেরুকরণ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ন্যানোপার্টিকেল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4683" y="357800"/>
            <a:ext cx="2450715" cy="725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159" y="3156428"/>
            <a:ext cx="52662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warestamai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0238" y="4803032"/>
            <a:ext cx="4724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২০/০৮/২০২০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 flipH="1">
            <a:off x="5568387" y="4168742"/>
            <a:ext cx="185515" cy="226296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5569102" y="3761484"/>
            <a:ext cx="184800" cy="305660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 flipH="1">
            <a:off x="5568389" y="1469490"/>
            <a:ext cx="185514" cy="21910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31" y="809109"/>
            <a:ext cx="2553543" cy="2347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4"/>
          <a:stretch/>
        </p:blipFill>
        <p:spPr>
          <a:xfrm>
            <a:off x="7030319" y="1083578"/>
            <a:ext cx="3129682" cy="35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743" y="188685"/>
            <a:ext cx="10943772" cy="107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1160807"/>
            <a:ext cx="7303408" cy="4433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32229" y="5892799"/>
            <a:ext cx="10972798" cy="63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743" y="5739810"/>
            <a:ext cx="10958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743" y="188685"/>
            <a:ext cx="10943772" cy="1074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564" y="1563249"/>
            <a:ext cx="102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টেকনোলোজি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564" y="2165589"/>
            <a:ext cx="1022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796" y="2775192"/>
            <a:ext cx="102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টেকনোলোজি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796" y="3384790"/>
            <a:ext cx="102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পার্টিক্যাল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542" y="3987135"/>
            <a:ext cx="102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542" y="4596738"/>
            <a:ext cx="1022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6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00" t="14988" r="12000" b="12740"/>
          <a:stretch/>
        </p:blipFill>
        <p:spPr>
          <a:xfrm>
            <a:off x="457200" y="419100"/>
            <a:ext cx="4229070" cy="3063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3" b="100000" l="4706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5" t="3163" r="8555" b="1962"/>
          <a:stretch/>
        </p:blipFill>
        <p:spPr>
          <a:xfrm>
            <a:off x="7223759" y="350520"/>
            <a:ext cx="3764281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742" y="133211"/>
            <a:ext cx="10943772" cy="1435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742" y="4389120"/>
            <a:ext cx="10943772" cy="1356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48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29479" r="19955" b="27891"/>
          <a:stretch/>
        </p:blipFill>
        <p:spPr>
          <a:xfrm>
            <a:off x="4484914" y="1611085"/>
            <a:ext cx="1973943" cy="1364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799" y="2815772"/>
            <a:ext cx="7489372" cy="293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99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8345"/>
            <a:ext cx="10856686" cy="58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432200"/>
            <a:ext cx="10856686" cy="580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190172"/>
            <a:ext cx="4887686" cy="4148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16" y="1190172"/>
            <a:ext cx="4887686" cy="4122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04800" y="5929086"/>
            <a:ext cx="10856686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4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5427" y="290284"/>
            <a:ext cx="5791201" cy="136434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পাঠের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5805713" y="1944912"/>
            <a:ext cx="5254171" cy="3759201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১.14.10 </a:t>
            </a: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(Nano Technology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13977" b="4558"/>
          <a:stretch/>
        </p:blipFill>
        <p:spPr>
          <a:xfrm>
            <a:off x="333827" y="1814284"/>
            <a:ext cx="5283202" cy="4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149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063998" y="319313"/>
            <a:ext cx="3106057" cy="136434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</a:rPr>
              <a:t>শিখনফল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0575" y="1683655"/>
            <a:ext cx="10406739" cy="4455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(Nano Technology)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>
              <a:lnSpc>
                <a:spcPct val="150000"/>
              </a:lnSpc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4" y="145143"/>
            <a:ext cx="10755085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(Nano)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914" y="4207780"/>
            <a:ext cx="5181601" cy="197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Nano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Nanos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Dwarf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যাদুকরী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ক্ষমতাসম্পন্ন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ক্ষুদ্রাকৃতি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71" y="1001485"/>
            <a:ext cx="5232400" cy="3206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733142" y="4265846"/>
            <a:ext cx="5232400" cy="138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Nano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7441"/>
          <a:stretch/>
        </p:blipFill>
        <p:spPr>
          <a:xfrm>
            <a:off x="435428" y="1001486"/>
            <a:ext cx="5080000" cy="3206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1430000" y="6047375"/>
            <a:ext cx="9245600" cy="362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ন্যানোমিটার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99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pat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1 -0.00972 L -1.81375 0.00185 " pathEditMode="relative" rAng="0" ptsTypes="AA">
                                      <p:cBhvr>
                                        <p:cTn id="3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28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67" y="1487934"/>
            <a:ext cx="4887686" cy="3737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24972" y="899886"/>
            <a:ext cx="10892970" cy="435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</a:rPr>
              <a:t> (Nano technology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972" y="5428337"/>
            <a:ext cx="10892970" cy="1110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ন্যানোমিটার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টেকনোলোজি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ন্যানোটেকনোলোজি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8" y="1487935"/>
            <a:ext cx="4974431" cy="37372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89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972" y="159657"/>
            <a:ext cx="10921998" cy="856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504" b="77626" l="16791" r="909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6" t="8041" r="8704" b="24869"/>
          <a:stretch/>
        </p:blipFill>
        <p:spPr>
          <a:xfrm>
            <a:off x="7402286" y="1207634"/>
            <a:ext cx="3512457" cy="2656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67" y="1207634"/>
            <a:ext cx="3486637" cy="2753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4" b="98233" l="4103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167797"/>
            <a:ext cx="2594428" cy="2792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486" y="4475273"/>
            <a:ext cx="10892970" cy="1576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অতিক্ষুদ্র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সুনিপুণভাবে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5570" y="5870773"/>
            <a:ext cx="11023600" cy="58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7672" y="3855150"/>
            <a:ext cx="3366079" cy="362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0926 L -1.96556 0.01482 " pathEditMode="relative" rAng="0" ptsTypes="AA">
                                      <p:cBhvr>
                                        <p:cTn id="19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4" y="1168065"/>
            <a:ext cx="6589486" cy="4470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32228" y="130629"/>
            <a:ext cx="1097279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229" y="5892799"/>
            <a:ext cx="10972798" cy="63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ন্যানো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টেকনোলোজি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62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1231</TotalTime>
  <Words>1075</Words>
  <Application>Microsoft Office PowerPoint</Application>
  <PresentationFormat>Custom</PresentationFormat>
  <Paragraphs>140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193</cp:revision>
  <dcterms:created xsi:type="dcterms:W3CDTF">2020-08-16T12:27:33Z</dcterms:created>
  <dcterms:modified xsi:type="dcterms:W3CDTF">2020-09-05T17:26:25Z</dcterms:modified>
</cp:coreProperties>
</file>