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83" r:id="rId3"/>
    <p:sldId id="282" r:id="rId4"/>
    <p:sldId id="268" r:id="rId5"/>
    <p:sldId id="284" r:id="rId6"/>
    <p:sldId id="262" r:id="rId7"/>
    <p:sldId id="263" r:id="rId8"/>
    <p:sldId id="264" r:id="rId9"/>
    <p:sldId id="281" r:id="rId10"/>
    <p:sldId id="266" r:id="rId11"/>
    <p:sldId id="270" r:id="rId12"/>
    <p:sldId id="276" r:id="rId13"/>
    <p:sldId id="272" r:id="rId14"/>
    <p:sldId id="28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57571DF-CF11-4226-83A6-D26709DE4D30}">
          <p14:sldIdLst>
            <p14:sldId id="277"/>
            <p14:sldId id="283"/>
            <p14:sldId id="282"/>
          </p14:sldIdLst>
        </p14:section>
        <p14:section name="Untitled Section" id="{73415387-F327-4159-8522-75E6E0787D97}">
          <p14:sldIdLst>
            <p14:sldId id="268"/>
            <p14:sldId id="284"/>
            <p14:sldId id="262"/>
            <p14:sldId id="263"/>
            <p14:sldId id="264"/>
            <p14:sldId id="281"/>
            <p14:sldId id="266"/>
            <p14:sldId id="270"/>
            <p14:sldId id="276"/>
            <p14:sldId id="272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29AB"/>
    <a:srgbClr val="CA3076"/>
    <a:srgbClr val="F19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0000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chemeClr val="bg1"/>
            </a:gs>
            <a:gs pos="49000">
              <a:schemeClr val="bg1"/>
            </a:gs>
            <a:gs pos="98000">
              <a:srgbClr val="9CB86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38200"/>
            <a:ext cx="9144000" cy="186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05"/>
          <a:stretch/>
        </p:blipFill>
        <p:spPr bwMode="auto">
          <a:xfrm>
            <a:off x="1" y="2286000"/>
            <a:ext cx="9144000" cy="463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 ক্লাসে </a:t>
            </a:r>
            <a:r>
              <a:rPr lang="en-US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endParaRPr lang="en-US" sz="60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131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05400" y="2133600"/>
            <a:ext cx="3412954" cy="424731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5400" b="1" kern="0" dirty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</a:t>
            </a:r>
            <a:r>
              <a:rPr lang="bn-BD" sz="5400" b="1" kern="0" dirty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</a:t>
            </a:r>
            <a:r>
              <a:rPr lang="bn-BD" sz="5400" b="1" kern="0" dirty="0" smtClean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5400" b="1" kern="0" dirty="0" smtClean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31 ও 32 পৃষ্ঠায় </a:t>
            </a:r>
            <a:r>
              <a:rPr lang="en-US" sz="5400" b="1" kern="0" dirty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আছে আমরা একটু দেখি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685799"/>
            <a:ext cx="682590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3124200" cy="409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06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108" y="2330759"/>
            <a:ext cx="878429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8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মাটি ও দোআঁশ মাটির পার্থক্য লেখ।</a:t>
            </a:r>
            <a:endParaRPr lang="en-US" sz="48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408" y="4494913"/>
            <a:ext cx="841828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8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মাটি ও এঁটেল মাটির পার্থক্য লেখ।</a:t>
            </a:r>
            <a:endParaRPr lang="en-US" sz="48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108" y="3352800"/>
            <a:ext cx="878429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800" b="1" dirty="0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এঁটেল মাটি ও দোআঁশ মাটির পার্থক্য লেখ।</a:t>
            </a:r>
            <a:endParaRPr lang="en-US" sz="4800" b="1" dirty="0">
              <a:ln w="11430"/>
              <a:solidFill>
                <a:srgbClr val="B529A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1100" y="691060"/>
            <a:ext cx="4267200" cy="101566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6000" b="1" cap="all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দলগত অনুশীলন</a:t>
            </a:r>
            <a:r>
              <a:rPr lang="en-US" sz="6000" b="1" cap="all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6000" b="1" cap="all" dirty="0">
              <a:ln/>
              <a:solidFill>
                <a:schemeClr val="accent5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4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1539" y="1927887"/>
            <a:ext cx="8140034" cy="4524315"/>
            <a:chOff x="1150257" y="3139650"/>
            <a:chExt cx="6629400" cy="5038570"/>
          </a:xfrm>
        </p:grpSpPr>
        <p:sp>
          <p:nvSpPr>
            <p:cNvPr id="2" name="TextBox 1"/>
            <p:cNvSpPr txBox="1"/>
            <p:nvPr/>
          </p:nvSpPr>
          <p:spPr>
            <a:xfrm>
              <a:off x="1150257" y="3139650"/>
              <a:ext cx="6629400" cy="503857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smtClean="0">
                <a:latin typeface="NikoshBAN" pitchFamily="2" charset="0"/>
                <a:cs typeface="NikoshBAN" pitchFamily="2" charset="0"/>
              </a:endParaRPr>
            </a:p>
            <a:p>
              <a:endParaRPr lang="en-US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150257" y="3867550"/>
              <a:ext cx="66294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30852" y="3139650"/>
              <a:ext cx="0" cy="36836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990600" y="1253861"/>
            <a:ext cx="612918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 পাশের শব্দের সাথে ডান পাশের শব্দের মিল কর: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539" y="607530"/>
            <a:ext cx="3028042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অনুশীলন</a:t>
            </a:r>
            <a:r>
              <a:rPr lang="en-US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6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6427" y="1866318"/>
            <a:ext cx="1826141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 পাশ </a:t>
            </a:r>
            <a:endParaRPr lang="en-US" sz="44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30109" y="1866317"/>
            <a:ext cx="168507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 পাশ</a:t>
            </a:r>
            <a:endParaRPr lang="en-US" sz="44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113" y="2681064"/>
            <a:ext cx="5110289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এঁটেল মাটি</a:t>
            </a:r>
          </a:p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মাটির কণা খুব বড়</a:t>
            </a:r>
          </a:p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 মাটির কণা বিভিন্ন আকারের হয়</a:t>
            </a:r>
          </a:p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ঘ)  পানি ধারণ ক্ষমতা সবচেয়ে বেশি</a:t>
            </a:r>
          </a:p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ঙ) দোআঁশ মাটি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51930" y="2646411"/>
            <a:ext cx="1734770" cy="255454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কালো</a:t>
            </a:r>
          </a:p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এঁটেল মাটি</a:t>
            </a:r>
          </a:p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মাটি</a:t>
            </a:r>
          </a:p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 মাটি</a:t>
            </a:r>
          </a:p>
          <a:p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লালচে</a:t>
            </a:r>
            <a:endParaRPr lang="en-US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21343" y="1161528"/>
            <a:ext cx="114685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0402" y="2681064"/>
            <a:ext cx="229901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লালচে</a:t>
            </a:r>
          </a:p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মাটি</a:t>
            </a:r>
          </a:p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এঁটেল মাটি</a:t>
            </a:r>
          </a:p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 মাটি</a:t>
            </a:r>
          </a:p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কালো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36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1" grpId="0"/>
      <p:bldP spid="12" grpId="0"/>
      <p:bldP spid="8" grpId="0"/>
      <p:bldP spid="3" grpId="0"/>
      <p:bldP spid="3" grpId="1"/>
      <p:bldP spid="16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057400"/>
            <a:ext cx="7616371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 মাটি কী?</a:t>
            </a:r>
          </a:p>
          <a:p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 মাটির পাঁচটি উপাদানের নাম লিখ।</a:t>
            </a:r>
          </a:p>
          <a:p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  মাটিকে কয়টি ও কী কী  ভাগে ভাগ</a:t>
            </a:r>
          </a:p>
          <a:p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করা যায়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381000"/>
            <a:ext cx="33528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8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8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  </a:t>
            </a:r>
            <a:endParaRPr lang="en-US" sz="80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11595"/>
            <a:ext cx="2743200" cy="292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3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7629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59" y="0"/>
            <a:ext cx="2743200" cy="292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0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2C1203F-A883-4811-9092-E262557FFA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9" r="29450"/>
          <a:stretch/>
        </p:blipFill>
        <p:spPr>
          <a:xfrm>
            <a:off x="4382801" y="1651341"/>
            <a:ext cx="765091" cy="49022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2CBBF11-171F-41C7-A621-D18A9C3F393B}"/>
              </a:ext>
            </a:extLst>
          </p:cNvPr>
          <p:cNvSpPr txBox="1"/>
          <p:nvPr/>
        </p:nvSpPr>
        <p:spPr>
          <a:xfrm>
            <a:off x="3614312" y="751091"/>
            <a:ext cx="1845156" cy="9002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5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E623A1D7-A6C6-4C24-98FC-B47B836690B2}"/>
              </a:ext>
            </a:extLst>
          </p:cNvPr>
          <p:cNvSpPr/>
          <p:nvPr/>
        </p:nvSpPr>
        <p:spPr>
          <a:xfrm>
            <a:off x="113674" y="3269402"/>
            <a:ext cx="3551918" cy="2902751"/>
          </a:xfrm>
          <a:prstGeom prst="roundRect">
            <a:avLst>
              <a:gd name="adj" fmla="val 2770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E832278-73D3-4665-92F1-F1D2D851026B}"/>
              </a:ext>
            </a:extLst>
          </p:cNvPr>
          <p:cNvSpPr txBox="1"/>
          <p:nvPr/>
        </p:nvSpPr>
        <p:spPr>
          <a:xfrm>
            <a:off x="5117389" y="3171332"/>
            <a:ext cx="3610748" cy="254685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200" b="1" dirty="0" err="1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200" b="1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বিষয়-প্রাথমিক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200" b="1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5(</a:t>
            </a:r>
            <a:r>
              <a:rPr lang="en-US" sz="3200" b="1" dirty="0" err="1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b="1" dirty="0" err="1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পাঠ-বিভিন্ন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3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34D86CE-20B1-4A66-837D-896D5E61F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379" y="751095"/>
            <a:ext cx="2084621" cy="21861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 descr="F:\News\bhorer barta\107043368_1349164791944808_331397912177017036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61" y="751091"/>
            <a:ext cx="1763663" cy="22045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575892" y="3269399"/>
            <a:ext cx="3806909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শিমুল সুলতানা হেপি প্রধান শিক্ষক কীর্ত্তিপাশা সরকারি প্রাথমিক বিদ্যালয় ঝালকাঠি সদর ঝালকাঠি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823398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000" y="33528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৪.১.১ মাটি কয় প্রকার তা বলতে পারবে।</a:t>
            </a:r>
          </a:p>
          <a:p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৪.১.২ গঠন অনুযায়ী মাটি শনাক্ত করতে</a:t>
            </a:r>
          </a:p>
          <a:p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পারবে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599" y="685800"/>
            <a:ext cx="4325223" cy="186204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0" cap="all" normalizeH="0" baseline="0" noProof="0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শিখনফল</a:t>
            </a:r>
            <a:endParaRPr kumimoji="0" lang="en-US" sz="4000" b="1" i="0" u="none" strike="noStrike" kern="0" cap="all" normalizeH="0" baseline="0" noProof="0" dirty="0" smtClean="0">
              <a:ln/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"/>
            <a:ext cx="1376832" cy="257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8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3516" y="151891"/>
            <a:ext cx="5902578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 গুলো দেখ    </a:t>
            </a:r>
            <a:endParaRPr lang="en-US" sz="24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104762"/>
            <a:ext cx="9144000" cy="38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0" y="1219062"/>
            <a:ext cx="9144000" cy="38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8654" y="5184898"/>
            <a:ext cx="850669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কি বুঝতে পেরেছো আজ আমরা কি নিয়ে আলোচনা করবো?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68" y="1581150"/>
            <a:ext cx="4235719" cy="314325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81150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6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534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38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2455" y="381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মাটিতে উপস্থিত বিভিন্ন উপাদানের ভিত্তিতে মাটি তিন ধরনের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783595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এঁটেল মাটি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1182" y="3641329"/>
            <a:ext cx="187729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মাটি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0782" y="6204466"/>
            <a:ext cx="22652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 মাটি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6" y="1013476"/>
            <a:ext cx="3712833" cy="272483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916925"/>
            <a:ext cx="3581400" cy="237827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70" y="1034258"/>
            <a:ext cx="3315694" cy="262334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706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06" y="129076"/>
            <a:ext cx="4469493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ধরনের মাটির বৈশিষ্ট্য: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956480"/>
            <a:ext cx="28575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এঁটেল মাটি</a:t>
            </a:r>
            <a:endParaRPr lang="en-US" sz="6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724400" y="749063"/>
            <a:ext cx="2511136" cy="2051245"/>
            <a:chOff x="5337464" y="990600"/>
            <a:chExt cx="2511136" cy="2051245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grpSpPr>
        <p:sp>
          <p:nvSpPr>
            <p:cNvPr id="10" name="Cloud 9"/>
            <p:cNvSpPr/>
            <p:nvPr/>
          </p:nvSpPr>
          <p:spPr>
            <a:xfrm>
              <a:off x="5337464" y="990600"/>
              <a:ext cx="2511136" cy="2051245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86400" y="1289126"/>
              <a:ext cx="22860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এঁটেল মাটি সাধারণত লালচে রঙের হয়। </a:t>
              </a:r>
              <a:endPara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03768" y="2461067"/>
            <a:ext cx="3005575" cy="2369368"/>
            <a:chOff x="6073975" y="3118431"/>
            <a:chExt cx="2576457" cy="2051245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grpSpPr>
        <p:sp>
          <p:nvSpPr>
            <p:cNvPr id="11" name="Cloud 10"/>
            <p:cNvSpPr/>
            <p:nvPr/>
          </p:nvSpPr>
          <p:spPr>
            <a:xfrm>
              <a:off x="6139296" y="3118431"/>
              <a:ext cx="2511136" cy="2051245"/>
            </a:xfrm>
            <a:prstGeom prst="cloud">
              <a:avLst/>
            </a:prstGeom>
            <a:gradFill flip="none" rotWithShape="1">
              <a:gsLst>
                <a:gs pos="0">
                  <a:schemeClr val="bg1"/>
                </a:gs>
                <a:gs pos="41000">
                  <a:srgbClr val="C4F4F7"/>
                </a:gs>
                <a:gs pos="73000">
                  <a:srgbClr val="21D6E0"/>
                </a:gs>
                <a:gs pos="98000">
                  <a:srgbClr val="0087E6"/>
                </a:gs>
                <a:gs pos="100000">
                  <a:srgbClr val="005CBF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73975" y="3464802"/>
              <a:ext cx="2514600" cy="13589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ভেজা হাতে ধরলে আঠালো মনে হয়, শুকনো মাটি মসৃণ। </a:t>
              </a:r>
              <a:endPara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48200" y="4785973"/>
            <a:ext cx="2511136" cy="1767227"/>
            <a:chOff x="5110596" y="4806755"/>
            <a:chExt cx="2511136" cy="2051245"/>
          </a:xfr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</p:grpSpPr>
        <p:sp>
          <p:nvSpPr>
            <p:cNvPr id="12" name="Cloud 11"/>
            <p:cNvSpPr/>
            <p:nvPr/>
          </p:nvSpPr>
          <p:spPr>
            <a:xfrm>
              <a:off x="5110596" y="4806755"/>
              <a:ext cx="2511136" cy="2051245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6796" y="5177518"/>
              <a:ext cx="2057400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এই মাটির কণা সবচেয়ে </a:t>
              </a:r>
              <a:r>
                <a:rPr lang="en-US" sz="32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ছোট</a:t>
              </a:r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8" y="1905000"/>
            <a:ext cx="5193544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7781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0"/>
            <a:ext cx="4953000" cy="36680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09600" y="42791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মাটি</a:t>
            </a:r>
            <a:endParaRPr lang="en-US" sz="6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62400" y="304800"/>
            <a:ext cx="2819401" cy="2209800"/>
            <a:chOff x="3962400" y="304800"/>
            <a:chExt cx="2819401" cy="2209800"/>
          </a:xfrm>
        </p:grpSpPr>
        <p:sp>
          <p:nvSpPr>
            <p:cNvPr id="14" name="Oval Callout 13"/>
            <p:cNvSpPr/>
            <p:nvPr/>
          </p:nvSpPr>
          <p:spPr>
            <a:xfrm>
              <a:off x="3962400" y="304800"/>
              <a:ext cx="2819401" cy="2209800"/>
            </a:xfrm>
            <a:prstGeom prst="wedgeEllipseCallout">
              <a:avLst>
                <a:gd name="adj1" fmla="val -72635"/>
                <a:gd name="adj2" fmla="val 71690"/>
              </a:avLst>
            </a:prstGeom>
            <a:gradFill flip="none" rotWithShape="1">
              <a:gsLst>
                <a:gs pos="0">
                  <a:schemeClr val="bg1"/>
                </a:gs>
                <a:gs pos="17999">
                  <a:schemeClr val="bg1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chemeClr val="bg1"/>
                </a:gs>
                <a:gs pos="100000">
                  <a:schemeClr val="bg2"/>
                </a:gs>
              </a:gsLst>
              <a:lin ang="81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62401" y="658743"/>
              <a:ext cx="28194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বেলে মাটি হালকা বাদামি থেকে হালকা ধূসর রঙের হয়।</a:t>
              </a:r>
              <a:endPara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39672" y="2266946"/>
            <a:ext cx="2766171" cy="2639826"/>
            <a:chOff x="5839672" y="2266946"/>
            <a:chExt cx="2766171" cy="2639826"/>
          </a:xfrm>
        </p:grpSpPr>
        <p:sp>
          <p:nvSpPr>
            <p:cNvPr id="15" name="Oval Callout 14"/>
            <p:cNvSpPr/>
            <p:nvPr/>
          </p:nvSpPr>
          <p:spPr>
            <a:xfrm rot="1859524">
              <a:off x="5839672" y="2266946"/>
              <a:ext cx="2766171" cy="2639826"/>
            </a:xfrm>
            <a:prstGeom prst="wedgeEllipseCallout">
              <a:avLst>
                <a:gd name="adj1" fmla="val -96028"/>
                <a:gd name="adj2" fmla="val 73456"/>
              </a:avLst>
            </a:prstGeom>
            <a:gradFill flip="none" rotWithShape="1">
              <a:gsLst>
                <a:gs pos="0">
                  <a:srgbClr val="5E9EFF"/>
                </a:gs>
                <a:gs pos="17000">
                  <a:srgbClr val="85C2FF"/>
                </a:gs>
                <a:gs pos="55000">
                  <a:srgbClr val="C4D6EB"/>
                </a:gs>
                <a:gs pos="100000">
                  <a:srgbClr val="FFEBFA"/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87525" y="2667000"/>
              <a:ext cx="2670464" cy="20621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বেলে মাটির কণা গুলো এঁটেল ও দোআঁশ মাটির কণার চেয়ে বড়।  </a:t>
              </a:r>
              <a:endPara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45577" y="4876800"/>
            <a:ext cx="2157845" cy="1834515"/>
            <a:chOff x="4445577" y="4876800"/>
            <a:chExt cx="2157845" cy="1834515"/>
          </a:xfrm>
        </p:grpSpPr>
        <p:sp>
          <p:nvSpPr>
            <p:cNvPr id="13" name="Oval Callout 12"/>
            <p:cNvSpPr/>
            <p:nvPr/>
          </p:nvSpPr>
          <p:spPr>
            <a:xfrm>
              <a:off x="4445577" y="4876800"/>
              <a:ext cx="2157845" cy="1834515"/>
            </a:xfrm>
            <a:prstGeom prst="wedgeEllipseCallout">
              <a:avLst>
                <a:gd name="adj1" fmla="val -93486"/>
                <a:gd name="adj2" fmla="val -58063"/>
              </a:avLst>
            </a:prstGeom>
            <a:gradFill flip="none" rotWithShape="1">
              <a:gsLst>
                <a:gs pos="0">
                  <a:schemeClr val="bg1"/>
                </a:gs>
                <a:gs pos="25000">
                  <a:schemeClr val="bg1"/>
                </a:gs>
                <a:gs pos="75000">
                  <a:srgbClr val="FFFF00"/>
                </a:gs>
                <a:gs pos="100000">
                  <a:srgbClr val="FFFF00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72000" y="5334000"/>
              <a:ext cx="1905000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 মাটি শুকনা এবং দানাময়</a:t>
              </a:r>
              <a:endPara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136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2" y="1905000"/>
            <a:ext cx="4802388" cy="36374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4739576" y="237973"/>
            <a:ext cx="2073298" cy="1784917"/>
            <a:chOff x="5228791" y="348683"/>
            <a:chExt cx="2253961" cy="1784917"/>
          </a:xfrm>
          <a:gradFill flip="none" rotWithShape="1">
            <a:gsLst>
              <a:gs pos="0">
                <a:schemeClr val="bg1"/>
              </a:gs>
              <a:gs pos="25000">
                <a:schemeClr val="bg1"/>
              </a:gs>
              <a:gs pos="75000">
                <a:srgbClr val="FFFF00"/>
              </a:gs>
              <a:gs pos="100000">
                <a:srgbClr val="FFFF00"/>
              </a:gs>
            </a:gsLst>
            <a:lin ang="8100000" scaled="1"/>
            <a:tileRect/>
          </a:gradFill>
        </p:grpSpPr>
        <p:sp>
          <p:nvSpPr>
            <p:cNvPr id="8" name="Cloud Callout 7"/>
            <p:cNvSpPr/>
            <p:nvPr/>
          </p:nvSpPr>
          <p:spPr>
            <a:xfrm>
              <a:off x="5228791" y="348683"/>
              <a:ext cx="2253961" cy="1784917"/>
            </a:xfrm>
            <a:prstGeom prst="cloudCallout">
              <a:avLst>
                <a:gd name="adj1" fmla="val -62718"/>
                <a:gd name="adj2" fmla="val 8662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321011" y="762574"/>
              <a:ext cx="206952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দোআঁশ মাটির রং কালো ।</a:t>
              </a:r>
              <a:endPara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7200" y="651864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 মাটি</a:t>
            </a:r>
            <a:endParaRPr lang="en-US" sz="6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381603" y="1317518"/>
            <a:ext cx="2635828" cy="1936591"/>
            <a:chOff x="6460259" y="1656326"/>
            <a:chExt cx="2635828" cy="1936591"/>
          </a:xfrm>
        </p:grpSpPr>
        <p:sp>
          <p:nvSpPr>
            <p:cNvPr id="9" name="Cloud Callout 8"/>
            <p:cNvSpPr/>
            <p:nvPr/>
          </p:nvSpPr>
          <p:spPr>
            <a:xfrm>
              <a:off x="6460259" y="1656326"/>
              <a:ext cx="2635828" cy="1936591"/>
            </a:xfrm>
            <a:prstGeom prst="cloudCallout">
              <a:avLst>
                <a:gd name="adj1" fmla="val -109829"/>
                <a:gd name="adj2" fmla="val 53667"/>
              </a:avLst>
            </a:prstGeom>
            <a:gradFill>
              <a:gsLst>
                <a:gs pos="0">
                  <a:schemeClr val="bg1"/>
                </a:gs>
                <a:gs pos="25000">
                  <a:schemeClr val="bg1"/>
                </a:gs>
                <a:gs pos="75000">
                  <a:srgbClr val="00B0F0"/>
                </a:gs>
                <a:gs pos="100000">
                  <a:srgbClr val="00B0F0"/>
                </a:gs>
              </a:gsLst>
              <a:lin ang="81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582354" y="2006335"/>
              <a:ext cx="23825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হাতে ধরলে নরম এবং শুকনো অনুভব হয়</a:t>
              </a:r>
              <a:endPara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03698" y="3441309"/>
            <a:ext cx="2322800" cy="1784917"/>
            <a:chOff x="6355772" y="3594743"/>
            <a:chExt cx="2322800" cy="1784917"/>
          </a:xfrm>
        </p:grpSpPr>
        <p:sp>
          <p:nvSpPr>
            <p:cNvPr id="12" name="Cloud Callout 11"/>
            <p:cNvSpPr/>
            <p:nvPr/>
          </p:nvSpPr>
          <p:spPr>
            <a:xfrm>
              <a:off x="6424611" y="3594743"/>
              <a:ext cx="2253961" cy="1784917"/>
            </a:xfrm>
            <a:prstGeom prst="cloudCallout">
              <a:avLst>
                <a:gd name="adj1" fmla="val -123892"/>
                <a:gd name="adj2" fmla="val -19900"/>
              </a:avLst>
            </a:prstGeom>
            <a:gradFill>
              <a:gsLst>
                <a:gs pos="0">
                  <a:schemeClr val="bg1"/>
                </a:gs>
                <a:gs pos="25000">
                  <a:schemeClr val="bg1"/>
                </a:gs>
                <a:gs pos="46000">
                  <a:srgbClr val="F197DE"/>
                </a:gs>
                <a:gs pos="100000">
                  <a:srgbClr val="B529AB"/>
                </a:gs>
              </a:gsLst>
              <a:lin ang="81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55772" y="3819374"/>
              <a:ext cx="22539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দোআঁশ মাটির কণাগুলো বিভিন্ন আকারের।</a:t>
              </a:r>
              <a:endPara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96630" y="5079927"/>
            <a:ext cx="2590800" cy="1686202"/>
            <a:chOff x="4527591" y="5082740"/>
            <a:chExt cx="2590800" cy="1908290"/>
          </a:xfrm>
        </p:grpSpPr>
        <p:sp>
          <p:nvSpPr>
            <p:cNvPr id="11" name="Cloud Callout 10"/>
            <p:cNvSpPr/>
            <p:nvPr/>
          </p:nvSpPr>
          <p:spPr>
            <a:xfrm>
              <a:off x="4527591" y="5082740"/>
              <a:ext cx="2590800" cy="1908290"/>
            </a:xfrm>
            <a:prstGeom prst="cloudCallout">
              <a:avLst>
                <a:gd name="adj1" fmla="val -53135"/>
                <a:gd name="adj2" fmla="val -73807"/>
              </a:avLst>
            </a:prstGeom>
            <a:gradFill>
              <a:gsLst>
                <a:gs pos="0">
                  <a:schemeClr val="bg1"/>
                </a:gs>
                <a:gs pos="25000">
                  <a:schemeClr val="bg1"/>
                </a:gs>
                <a:gs pos="80000">
                  <a:srgbClr val="FF8282"/>
                </a:gs>
                <a:gs pos="87000">
                  <a:srgbClr val="FF6666"/>
                </a:gs>
                <a:gs pos="26000">
                  <a:schemeClr val="bg1"/>
                </a:gs>
                <a:gs pos="100000">
                  <a:srgbClr val="FF0000"/>
                </a:gs>
              </a:gsLst>
              <a:lin ang="81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55365" y="5344387"/>
              <a:ext cx="2133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 মাটিতে বালি কাদা এবং হিউমাস থাকে</a:t>
              </a:r>
              <a:endPara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96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1324</TotalTime>
  <Words>299</Words>
  <Application>Microsoft Office PowerPoint</Application>
  <PresentationFormat>On-screen Show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Composite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Dilruba Khanom</dc:creator>
  <cp:lastModifiedBy>My Document's</cp:lastModifiedBy>
  <cp:revision>92</cp:revision>
  <dcterms:created xsi:type="dcterms:W3CDTF">2006-08-16T00:00:00Z</dcterms:created>
  <dcterms:modified xsi:type="dcterms:W3CDTF">2020-09-05T14:05:05Z</dcterms:modified>
</cp:coreProperties>
</file>