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934200"/>
          </a:xfrm>
          <a:prstGeom prst="frame">
            <a:avLst>
              <a:gd name="adj1" fmla="val 231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094018"/>
            <a:ext cx="3657600" cy="2438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573" y="284018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63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bdakr</dc:creator>
  <cp:lastModifiedBy>bdakrinfo@gmail.com</cp:lastModifiedBy>
  <cp:revision>1</cp:revision>
  <dcterms:created xsi:type="dcterms:W3CDTF">2006-08-16T00:00:00Z</dcterms:created>
  <dcterms:modified xsi:type="dcterms:W3CDTF">2020-09-06T10:04:03Z</dcterms:modified>
</cp:coreProperties>
</file>