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4" r:id="rId2"/>
    <p:sldMasterId id="2147483792" r:id="rId3"/>
  </p:sldMasterIdLst>
  <p:sldIdLst>
    <p:sldId id="273" r:id="rId4"/>
    <p:sldId id="274" r:id="rId5"/>
    <p:sldId id="275" r:id="rId6"/>
    <p:sldId id="263" r:id="rId7"/>
    <p:sldId id="261" r:id="rId8"/>
    <p:sldId id="278" r:id="rId9"/>
    <p:sldId id="264" r:id="rId10"/>
    <p:sldId id="266" r:id="rId11"/>
    <p:sldId id="268" r:id="rId12"/>
    <p:sldId id="272" r:id="rId13"/>
    <p:sldId id="271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4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91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8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59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2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30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0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9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2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7C61D3-A0BF-4622-8B30-A8C91EE25848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0926F1-385B-4F97-8126-5009CACC18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8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030824" cy="566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5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28800" y="0"/>
            <a:ext cx="5791200" cy="1719072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works</a:t>
            </a:r>
            <a:endParaRPr lang="en-US" sz="8000" b="1" i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981200"/>
            <a:ext cx="7391400" cy="457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Crow is a very ugly bird. (Excl.)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beautiful the countryside is! (Asser.)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Alas! I’m undone.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(Asser.)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Srija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very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brilliant. (Excl.)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I were a child again!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(Asser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1447800" y="0"/>
            <a:ext cx="6172200" cy="2306782"/>
          </a:xfrm>
          <a:prstGeom prst="notchedRightArrow">
            <a:avLst>
              <a:gd name="adj1" fmla="val 50000"/>
              <a:gd name="adj2" fmla="val 6064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Pair works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228600" y="1828800"/>
            <a:ext cx="7543800" cy="4876800"/>
          </a:xfrm>
          <a:prstGeom prst="star7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down five Exclamatory sentences by sharing each other.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973263"/>
            <a:ext cx="88392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at least ten examples of </a:t>
            </a:r>
            <a:r>
              <a:rPr lang="en-US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Asser. to Excl. to Asser.</a:t>
            </a:r>
          </a:p>
        </p:txBody>
      </p:sp>
      <p:sp>
        <p:nvSpPr>
          <p:cNvPr id="3" name="Down Arrow 2"/>
          <p:cNvSpPr/>
          <p:nvPr/>
        </p:nvSpPr>
        <p:spPr>
          <a:xfrm rot="10800000">
            <a:off x="573088" y="201613"/>
            <a:ext cx="8064500" cy="2541587"/>
          </a:xfrm>
          <a:prstGeom prst="downArrow">
            <a:avLst/>
          </a:prstGeom>
          <a:solidFill>
            <a:srgbClr val="66FF33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971800" y="1450975"/>
            <a:ext cx="3505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345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4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828800"/>
            <a:ext cx="6125456" cy="4588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4572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7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66FF3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1058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48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Sabuj</a:t>
            </a:r>
            <a:r>
              <a:rPr lang="en-US" sz="4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Kumar Das</a:t>
            </a:r>
            <a:endParaRPr lang="en-US" b="1" dirty="0" smtClean="0">
              <a:ln w="12700">
                <a:solidFill>
                  <a:srgbClr val="00B050"/>
                </a:solidFill>
                <a:prstDash val="solid"/>
              </a:ln>
              <a:solidFill>
                <a:srgbClr val="66FF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 English</a:t>
            </a:r>
          </a:p>
          <a:p>
            <a:pPr>
              <a:buNone/>
            </a:pP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Attaka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 Ali Pilot High School</a:t>
            </a:r>
          </a:p>
          <a:p>
            <a:pPr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Fakirhat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Bagerhat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sabujeti2000@gmail.com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4181"/>
            <a:ext cx="260773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7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610600" cy="3662541"/>
          </a:xfrm>
          <a:prstGeom prst="rect">
            <a:avLst/>
          </a:prstGeom>
          <a:pattFill prst="pct70">
            <a:fgClr>
              <a:srgbClr val="66FF33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</a:p>
          <a:p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Six to Ten</a:t>
            </a: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1</a:t>
            </a:r>
            <a:r>
              <a:rPr lang="en-US" sz="4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Changing Sentences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457200" y="-152400"/>
            <a:ext cx="7696200" cy="2286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52400" y="1752600"/>
            <a:ext cx="7696200" cy="4191000"/>
          </a:xfrm>
          <a:prstGeom prst="roundRect">
            <a:avLst/>
          </a:prstGeom>
          <a:solidFill>
            <a:srgbClr val="7030A0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Able to make Exclamatory sentence.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Able to make Assertive  sentence.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Able to change Exclamatory to Assertive to Exclamatory.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2643"/>
            <a:ext cx="5145024" cy="34310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Chevron 6"/>
          <p:cNvSpPr/>
          <p:nvPr/>
        </p:nvSpPr>
        <p:spPr>
          <a:xfrm>
            <a:off x="381000" y="4080680"/>
            <a:ext cx="1752600" cy="1055427"/>
          </a:xfrm>
          <a:prstGeom prst="chevron">
            <a:avLst/>
          </a:prstGeom>
          <a:solidFill>
            <a:srgbClr val="FF0000"/>
          </a:solidFill>
          <a:ln w="571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2000" y="4071013"/>
            <a:ext cx="6858000" cy="1031543"/>
          </a:xfrm>
          <a:prstGeom prst="chevron">
            <a:avLst/>
          </a:prstGeom>
          <a:solidFill>
            <a:srgbClr val="FFFF00"/>
          </a:solidFill>
          <a:ln w="571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Shat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mosque is a very attractive place.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62803" y="5679745"/>
            <a:ext cx="1752600" cy="958186"/>
          </a:xfrm>
          <a:prstGeom prst="chevron">
            <a:avLst/>
          </a:prstGeom>
          <a:solidFill>
            <a:srgbClr val="FFFF00"/>
          </a:solidFill>
          <a:ln w="571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2000" y="5638800"/>
            <a:ext cx="6858000" cy="999131"/>
          </a:xfrm>
          <a:prstGeom prst="chevron">
            <a:avLst/>
          </a:prstGeom>
          <a:solidFill>
            <a:srgbClr val="FF0000"/>
          </a:solidFill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an attractive place the Shat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mosque is!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9826776">
            <a:off x="14217" y="1366728"/>
            <a:ext cx="3505200" cy="16002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Guess the topic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164521" y="0"/>
            <a:ext cx="7051431" cy="2209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</a:t>
            </a:r>
          </a:p>
        </p:txBody>
      </p:sp>
      <p:sp>
        <p:nvSpPr>
          <p:cNvPr id="5" name="Curved Left Arrow 4"/>
          <p:cNvSpPr/>
          <p:nvPr/>
        </p:nvSpPr>
        <p:spPr>
          <a:xfrm>
            <a:off x="6321188" y="2607860"/>
            <a:ext cx="1905000" cy="3107140"/>
          </a:xfrm>
          <a:prstGeom prst="curvedLeftArrow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6200000">
            <a:off x="802331" y="3112826"/>
            <a:ext cx="3124200" cy="182880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23364" y="2465126"/>
            <a:ext cx="2553290" cy="685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Assertive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66510" y="5029200"/>
            <a:ext cx="2781890" cy="6858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Exclamatory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3733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92074" y="3747563"/>
            <a:ext cx="1140852" cy="64633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2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457200" y="152400"/>
            <a:ext cx="8229600" cy="2209800"/>
          </a:xfrm>
          <a:prstGeom prst="leftRightArrow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is Exclamatory sentence?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133600" y="2743200"/>
            <a:ext cx="6400800" cy="33528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sentence which expresses a sudden feeling or emotion of mind is called Exclamatory sentence.</a:t>
            </a: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52400"/>
            <a:ext cx="7924800" cy="2971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Asser: You are 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very clever.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Excla:How clever you are!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3581400"/>
            <a:ext cx="7315200" cy="304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Asser:She is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tall girl.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Excla:What a tall girl she is!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0"/>
            <a:ext cx="7924800" cy="2743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a matter of joy that+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a matter sorrow that+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a matter of regret that+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a matter of shamful that+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38033" y="2286000"/>
            <a:ext cx="8458200" cy="2362200"/>
          </a:xfrm>
          <a:prstGeom prst="rightArrow">
            <a:avLst/>
          </a:prstGeom>
          <a:solidFill>
            <a:srgbClr val="FFFF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Struc: Hurrah!,Alas!,Fie!,Oh! Etc+thatএর পরের অংশ 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4191000"/>
            <a:ext cx="7315200" cy="2362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Asser: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It is matter of joy that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have won the match.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Excla: Hurrah! We have won the match.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380</TotalTime>
  <Words>286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Organic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83</cp:revision>
  <dcterms:created xsi:type="dcterms:W3CDTF">2020-07-14T05:01:04Z</dcterms:created>
  <dcterms:modified xsi:type="dcterms:W3CDTF">2020-09-05T22:06:39Z</dcterms:modified>
</cp:coreProperties>
</file>