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2.jpg" ContentType="image/png"/>
  <Override PartName="/ppt/notesSlides/notesSlide4.xml" ContentType="application/vnd.openxmlformats-officedocument.presentationml.notesSlide+xml"/>
  <Override PartName="/ppt/media/image29.jpg" ContentType="image/pn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74" r:id="rId3"/>
    <p:sldId id="259" r:id="rId4"/>
    <p:sldId id="261" r:id="rId5"/>
    <p:sldId id="264" r:id="rId6"/>
    <p:sldId id="355" r:id="rId7"/>
    <p:sldId id="351" r:id="rId8"/>
    <p:sldId id="371" r:id="rId9"/>
    <p:sldId id="350" r:id="rId10"/>
    <p:sldId id="356" r:id="rId11"/>
    <p:sldId id="363" r:id="rId12"/>
    <p:sldId id="367" r:id="rId13"/>
    <p:sldId id="372" r:id="rId14"/>
    <p:sldId id="369" r:id="rId15"/>
    <p:sldId id="362" r:id="rId16"/>
    <p:sldId id="373" r:id="rId17"/>
    <p:sldId id="304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84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61052-290E-4C70-8CB7-B05B43B005F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6130A-2769-4544-9917-77701965F33C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109B7BE-52D7-40FE-88B1-97AC0D3C506E}" type="parTrans" cxnId="{AC2DC202-2D2B-4428-9737-3089E9D7E8EA}">
      <dgm:prSet/>
      <dgm:spPr/>
      <dgm:t>
        <a:bodyPr/>
        <a:lstStyle/>
        <a:p>
          <a:endParaRPr lang="en-US"/>
        </a:p>
      </dgm:t>
    </dgm:pt>
    <dgm:pt modelId="{FF960A64-03BE-48E1-A5E6-EFF59A1A6147}" type="sibTrans" cxnId="{AC2DC202-2D2B-4428-9737-3089E9D7E8EA}">
      <dgm:prSet/>
      <dgm:spPr/>
      <dgm:t>
        <a:bodyPr/>
        <a:lstStyle/>
        <a:p>
          <a:endParaRPr lang="en-US"/>
        </a:p>
      </dgm:t>
    </dgm:pt>
    <dgm:pt modelId="{53687B05-7788-4ACD-A5CF-5708BBE891FF}">
      <dgm:prSet phldrT="[Text]" custT="1"/>
      <dgm:spPr/>
      <dgm:t>
        <a:bodyPr/>
        <a:lstStyle/>
        <a:p>
          <a:r>
            <a:rPr lang="en-US" sz="3200" dirty="0">
              <a:latin typeface="NikoshBAN" pitchFamily="2" charset="0"/>
              <a:cs typeface="NikoshBAN" pitchFamily="2" charset="0"/>
            </a:rPr>
            <a:t>৮.৩.১</a:t>
          </a:r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>
              <a:latin typeface="NikoshBAN" pitchFamily="2" charset="0"/>
              <a:cs typeface="NikoshBAN" pitchFamily="2" charset="0"/>
            </a:rPr>
            <a:t>কী কী মৌসুমি ফল পাওয়া যায় তার নাম বলতে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3F24101-3484-417A-A2AA-43A89033E708}" type="parTrans" cxnId="{629EFA1E-D4B4-4B0D-B9E4-7DCFC8C22EC9}">
      <dgm:prSet/>
      <dgm:spPr/>
      <dgm:t>
        <a:bodyPr/>
        <a:lstStyle/>
        <a:p>
          <a:endParaRPr lang="en-US"/>
        </a:p>
      </dgm:t>
    </dgm:pt>
    <dgm:pt modelId="{7B27AD22-080C-46AC-A84B-7C049C7152A6}" type="sibTrans" cxnId="{629EFA1E-D4B4-4B0D-B9E4-7DCFC8C22EC9}">
      <dgm:prSet/>
      <dgm:spPr/>
      <dgm:t>
        <a:bodyPr/>
        <a:lstStyle/>
        <a:p>
          <a:endParaRPr lang="en-US"/>
        </a:p>
      </dgm:t>
    </dgm:pt>
    <dgm:pt modelId="{742B16BF-216B-4EF2-BC39-69939D619EAB}">
      <dgm:prSet phldrT="[Text]" custT="1"/>
      <dgm:spPr/>
      <dgm:t>
        <a:bodyPr/>
        <a:lstStyle/>
        <a:p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56A599B-6A91-4DE2-B339-D130042F9A8D}" type="parTrans" cxnId="{6C32A3AB-6D41-4749-B8B7-2AB145EC664A}">
      <dgm:prSet/>
      <dgm:spPr/>
      <dgm:t>
        <a:bodyPr/>
        <a:lstStyle/>
        <a:p>
          <a:endParaRPr lang="en-US"/>
        </a:p>
      </dgm:t>
    </dgm:pt>
    <dgm:pt modelId="{504CCFC5-0A10-42FF-BFD9-6B6D4FF54F8E}" type="sibTrans" cxnId="{6C32A3AB-6D41-4749-B8B7-2AB145EC664A}">
      <dgm:prSet/>
      <dgm:spPr/>
      <dgm:t>
        <a:bodyPr/>
        <a:lstStyle/>
        <a:p>
          <a:endParaRPr lang="en-US"/>
        </a:p>
      </dgm:t>
    </dgm:pt>
    <dgm:pt modelId="{6042E6C3-862A-407D-A74B-047B016F02D9}">
      <dgm:prSet phldrT="[Text]" custT="1"/>
      <dgm:spPr/>
      <dgm:t>
        <a:bodyPr/>
        <a:lstStyle/>
        <a:p>
          <a:r>
            <a:rPr lang="bn-IN" sz="28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>
              <a:latin typeface="NikoshBAN" pitchFamily="2" charset="0"/>
              <a:cs typeface="NikoshBAN" pitchFamily="2" charset="0"/>
            </a:rPr>
            <a:t>৮</a:t>
          </a:r>
          <a:r>
            <a:rPr lang="en-US" sz="3200" dirty="0">
              <a:latin typeface="NikoshBAN" pitchFamily="2" charset="0"/>
              <a:cs typeface="NikoshBAN" pitchFamily="2" charset="0"/>
            </a:rPr>
            <a:t>.৩.২</a:t>
          </a:r>
          <a:r>
            <a:rPr lang="en-GB" sz="3200" dirty="0">
              <a:latin typeface="NikoshBAN" pitchFamily="2" charset="0"/>
              <a:cs typeface="NikoshBAN" pitchFamily="2" charset="0"/>
            </a:rPr>
            <a:t> মৌসুমি ফলের শ্রেণিকরণ করতে পারবে।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C28777E-FFB8-494B-89D2-5DC6C5337DA5}" type="parTrans" cxnId="{F0A2D0E5-5B90-47BD-B226-07AF7A7E1705}">
      <dgm:prSet/>
      <dgm:spPr/>
      <dgm:t>
        <a:bodyPr/>
        <a:lstStyle/>
        <a:p>
          <a:endParaRPr lang="en-US"/>
        </a:p>
      </dgm:t>
    </dgm:pt>
    <dgm:pt modelId="{527B8737-2379-4DC0-9C2F-33CDB3EDA86F}" type="sibTrans" cxnId="{F0A2D0E5-5B90-47BD-B226-07AF7A7E1705}">
      <dgm:prSet/>
      <dgm:spPr/>
      <dgm:t>
        <a:bodyPr/>
        <a:lstStyle/>
        <a:p>
          <a:endParaRPr lang="en-US"/>
        </a:p>
      </dgm:t>
    </dgm:pt>
    <dgm:pt modelId="{D2F3B114-150E-4B93-BC36-C4ECF6E9DA2C}">
      <dgm:prSet phldrT="[Text]" custT="1"/>
      <dgm:spPr/>
      <dgm:t>
        <a:bodyPr/>
        <a:lstStyle/>
        <a:p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C511910-920A-41CC-A673-72A759735214}" type="parTrans" cxnId="{A5381A33-4EE5-4C60-84BD-CF15BD7E5990}">
      <dgm:prSet/>
      <dgm:spPr/>
      <dgm:t>
        <a:bodyPr/>
        <a:lstStyle/>
        <a:p>
          <a:endParaRPr lang="en-US"/>
        </a:p>
      </dgm:t>
    </dgm:pt>
    <dgm:pt modelId="{30D4BA3A-F601-4F4A-9867-C09DC8DEFE59}" type="sibTrans" cxnId="{A5381A33-4EE5-4C60-84BD-CF15BD7E5990}">
      <dgm:prSet/>
      <dgm:spPr/>
      <dgm:t>
        <a:bodyPr/>
        <a:lstStyle/>
        <a:p>
          <a:endParaRPr lang="en-US"/>
        </a:p>
      </dgm:t>
    </dgm:pt>
    <dgm:pt modelId="{3C4C0A14-B2CE-43BF-904E-D992C13C46C9}">
      <dgm:prSet phldrT="[Text]" custT="1"/>
      <dgm:spPr/>
      <dgm:t>
        <a:bodyPr/>
        <a:lstStyle/>
        <a:p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>
              <a:latin typeface="NikoshBAN" pitchFamily="2" charset="0"/>
              <a:cs typeface="NikoshBAN" pitchFamily="2" charset="0"/>
            </a:rPr>
            <a:t>৮</a:t>
          </a:r>
          <a:r>
            <a:rPr lang="en-US" sz="3200" dirty="0">
              <a:latin typeface="NikoshBAN" pitchFamily="2" charset="0"/>
              <a:cs typeface="NikoshBAN" pitchFamily="2" charset="0"/>
            </a:rPr>
            <a:t>.৩.৪</a:t>
          </a:r>
          <a:r>
            <a:rPr lang="en-GB" sz="3200" dirty="0">
              <a:latin typeface="NikoshBAN" pitchFamily="2" charset="0"/>
              <a:cs typeface="NikoshBAN" pitchFamily="2" charset="0"/>
            </a:rPr>
            <a:t> সারা বছর পাওয়া যায় এমন ফলের নাম বলতে পারবে।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DDA1B142-0C0F-4396-92FA-1E650068B8D7}" type="parTrans" cxnId="{E2841385-1F31-4EA5-81C7-48DAD02B820C}">
      <dgm:prSet/>
      <dgm:spPr/>
      <dgm:t>
        <a:bodyPr/>
        <a:lstStyle/>
        <a:p>
          <a:endParaRPr lang="en-US"/>
        </a:p>
      </dgm:t>
    </dgm:pt>
    <dgm:pt modelId="{041EC8E0-711A-422D-B5DC-79CD1B9EF95B}" type="sibTrans" cxnId="{E2841385-1F31-4EA5-81C7-48DAD02B820C}">
      <dgm:prSet/>
      <dgm:spPr/>
      <dgm:t>
        <a:bodyPr/>
        <a:lstStyle/>
        <a:p>
          <a:endParaRPr lang="en-US"/>
        </a:p>
      </dgm:t>
    </dgm:pt>
    <dgm:pt modelId="{3E734D8E-E5A7-4B83-95E8-1AC326273F07}">
      <dgm:prSet custT="1"/>
      <dgm:spPr/>
      <dgm:t>
        <a:bodyPr/>
        <a:lstStyle/>
        <a:p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F151322-72DF-4F11-8E41-103F6A18A993}" type="parTrans" cxnId="{ACFD4A28-84A0-4740-8BCE-CD53D7A05170}">
      <dgm:prSet/>
      <dgm:spPr/>
      <dgm:t>
        <a:bodyPr/>
        <a:lstStyle/>
        <a:p>
          <a:endParaRPr lang="en-US"/>
        </a:p>
      </dgm:t>
    </dgm:pt>
    <dgm:pt modelId="{69F7AC36-FAFC-459A-A958-4530ED337E79}" type="sibTrans" cxnId="{ACFD4A28-84A0-4740-8BCE-CD53D7A05170}">
      <dgm:prSet/>
      <dgm:spPr/>
      <dgm:t>
        <a:bodyPr/>
        <a:lstStyle/>
        <a:p>
          <a:endParaRPr lang="en-US"/>
        </a:p>
      </dgm:t>
    </dgm:pt>
    <dgm:pt modelId="{9C789E96-13C4-4FFB-AF02-190CE1B2C455}">
      <dgm:prSet custT="1"/>
      <dgm:spPr/>
      <dgm:t>
        <a:bodyPr/>
        <a:lstStyle/>
        <a:p>
          <a:pPr algn="l"/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>
              <a:latin typeface="NikoshBAN" pitchFamily="2" charset="0"/>
              <a:cs typeface="NikoshBAN" pitchFamily="2" charset="0"/>
            </a:rPr>
            <a:t>৮</a:t>
          </a:r>
          <a:r>
            <a:rPr lang="en-US" sz="3200" dirty="0">
              <a:latin typeface="NikoshBAN" pitchFamily="2" charset="0"/>
              <a:cs typeface="NikoshBAN" pitchFamily="2" charset="0"/>
            </a:rPr>
            <a:t>.৩.৫</a:t>
          </a:r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>
              <a:latin typeface="NikoshBAN" pitchFamily="2" charset="0"/>
              <a:cs typeface="NikoshBAN" pitchFamily="2" charset="0"/>
            </a:rPr>
            <a:t>মৌসুমি ফলের খাদ্যমান সম্পর্কে বলতে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5A00CE1-5E04-41D5-B2E0-37F35A21DD34}" type="parTrans" cxnId="{14752050-7568-421D-BC2A-3D339A494303}">
      <dgm:prSet/>
      <dgm:spPr/>
      <dgm:t>
        <a:bodyPr/>
        <a:lstStyle/>
        <a:p>
          <a:endParaRPr lang="en-US"/>
        </a:p>
      </dgm:t>
    </dgm:pt>
    <dgm:pt modelId="{8EB88FBC-14B2-44E4-9E13-2C0847D9D180}" type="sibTrans" cxnId="{14752050-7568-421D-BC2A-3D339A494303}">
      <dgm:prSet/>
      <dgm:spPr/>
      <dgm:t>
        <a:bodyPr/>
        <a:lstStyle/>
        <a:p>
          <a:endParaRPr lang="en-US"/>
        </a:p>
      </dgm:t>
    </dgm:pt>
    <dgm:pt modelId="{E921DEF1-5C9B-4020-BE32-3FA7C6643309}" type="pres">
      <dgm:prSet presAssocID="{F5261052-290E-4C70-8CB7-B05B43B005FB}" presName="linearFlow" presStyleCnt="0">
        <dgm:presLayoutVars>
          <dgm:dir/>
          <dgm:animLvl val="lvl"/>
          <dgm:resizeHandles val="exact"/>
        </dgm:presLayoutVars>
      </dgm:prSet>
      <dgm:spPr/>
    </dgm:pt>
    <dgm:pt modelId="{127D2D47-FF3C-4425-A95E-56B20A85EF28}" type="pres">
      <dgm:prSet presAssocID="{5AA6130A-2769-4544-9917-77701965F33C}" presName="composite" presStyleCnt="0"/>
      <dgm:spPr/>
    </dgm:pt>
    <dgm:pt modelId="{1A1E8CEE-F89F-4949-9FE9-DA0C2B137DFE}" type="pres">
      <dgm:prSet presAssocID="{5AA6130A-2769-4544-9917-77701965F33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781C34F-D1F5-4C12-A9F6-8413CE885A90}" type="pres">
      <dgm:prSet presAssocID="{5AA6130A-2769-4544-9917-77701965F33C}" presName="descendantText" presStyleLbl="alignAcc1" presStyleIdx="0" presStyleCnt="4" custScaleY="130878">
        <dgm:presLayoutVars>
          <dgm:bulletEnabled val="1"/>
        </dgm:presLayoutVars>
      </dgm:prSet>
      <dgm:spPr/>
    </dgm:pt>
    <dgm:pt modelId="{D0906A3F-945F-4AD0-9D48-B0E25DF6AA18}" type="pres">
      <dgm:prSet presAssocID="{FF960A64-03BE-48E1-A5E6-EFF59A1A6147}" presName="sp" presStyleCnt="0"/>
      <dgm:spPr/>
    </dgm:pt>
    <dgm:pt modelId="{023FB4C9-8F52-4A1D-9E0A-F48FC61E8B45}" type="pres">
      <dgm:prSet presAssocID="{742B16BF-216B-4EF2-BC39-69939D619EAB}" presName="composite" presStyleCnt="0"/>
      <dgm:spPr/>
    </dgm:pt>
    <dgm:pt modelId="{9E3BF6E7-911D-4DED-8E36-CCD8CD8152F8}" type="pres">
      <dgm:prSet presAssocID="{742B16BF-216B-4EF2-BC39-69939D619EA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8D69C52-4816-47DD-AE35-F15548000024}" type="pres">
      <dgm:prSet presAssocID="{742B16BF-216B-4EF2-BC39-69939D619EAB}" presName="descendantText" presStyleLbl="alignAcc1" presStyleIdx="1" presStyleCnt="4" custScaleX="98263" custScaleY="135527" custLinFactNeighborX="-715" custLinFactNeighborY="2491">
        <dgm:presLayoutVars>
          <dgm:bulletEnabled val="1"/>
        </dgm:presLayoutVars>
      </dgm:prSet>
      <dgm:spPr/>
    </dgm:pt>
    <dgm:pt modelId="{834BB87A-A818-43A3-8DC0-A3F016051EBC}" type="pres">
      <dgm:prSet presAssocID="{504CCFC5-0A10-42FF-BFD9-6B6D4FF54F8E}" presName="sp" presStyleCnt="0"/>
      <dgm:spPr/>
    </dgm:pt>
    <dgm:pt modelId="{89AEF3ED-6CDA-4C5F-9F8A-036485FA96B7}" type="pres">
      <dgm:prSet presAssocID="{D2F3B114-150E-4B93-BC36-C4ECF6E9DA2C}" presName="composite" presStyleCnt="0"/>
      <dgm:spPr/>
    </dgm:pt>
    <dgm:pt modelId="{38C9966D-C29D-4E93-B7C0-452F794EEFA4}" type="pres">
      <dgm:prSet presAssocID="{D2F3B114-150E-4B93-BC36-C4ECF6E9DA2C}" presName="parentText" presStyleLbl="alignNode1" presStyleIdx="2" presStyleCnt="4" custLinFactNeighborX="0" custLinFactNeighborY="828">
        <dgm:presLayoutVars>
          <dgm:chMax val="1"/>
          <dgm:bulletEnabled val="1"/>
        </dgm:presLayoutVars>
      </dgm:prSet>
      <dgm:spPr/>
    </dgm:pt>
    <dgm:pt modelId="{FB2C0EF7-24E3-4352-9438-9E1291647F8F}" type="pres">
      <dgm:prSet presAssocID="{D2F3B114-150E-4B93-BC36-C4ECF6E9DA2C}" presName="descendantText" presStyleLbl="alignAcc1" presStyleIdx="2" presStyleCnt="4" custScaleX="99285" custScaleY="140016" custLinFactNeighborX="-509" custLinFactNeighborY="-7195">
        <dgm:presLayoutVars>
          <dgm:bulletEnabled val="1"/>
        </dgm:presLayoutVars>
      </dgm:prSet>
      <dgm:spPr/>
    </dgm:pt>
    <dgm:pt modelId="{5B1F10A2-75C8-4081-9E1F-94926165D42D}" type="pres">
      <dgm:prSet presAssocID="{30D4BA3A-F601-4F4A-9867-C09DC8DEFE59}" presName="sp" presStyleCnt="0"/>
      <dgm:spPr/>
    </dgm:pt>
    <dgm:pt modelId="{F1CBC0B7-0B83-4474-8DE2-80AFB130A661}" type="pres">
      <dgm:prSet presAssocID="{3E734D8E-E5A7-4B83-95E8-1AC326273F07}" presName="composite" presStyleCnt="0"/>
      <dgm:spPr/>
    </dgm:pt>
    <dgm:pt modelId="{EB7DD0D7-2DDA-4176-A44C-ED8FF1A38F42}" type="pres">
      <dgm:prSet presAssocID="{3E734D8E-E5A7-4B83-95E8-1AC326273F07}" presName="parentText" presStyleLbl="alignNode1" presStyleIdx="3" presStyleCnt="4" custLinFactNeighborX="0" custLinFactNeighborY="3152">
        <dgm:presLayoutVars>
          <dgm:chMax val="1"/>
          <dgm:bulletEnabled val="1"/>
        </dgm:presLayoutVars>
      </dgm:prSet>
      <dgm:spPr/>
    </dgm:pt>
    <dgm:pt modelId="{A449AC43-0066-4C4A-8E1B-89E2095DE710}" type="pres">
      <dgm:prSet presAssocID="{3E734D8E-E5A7-4B83-95E8-1AC326273F07}" presName="descendantText" presStyleLbl="alignAcc1" presStyleIdx="3" presStyleCnt="4" custScaleX="101018" custScaleY="144145" custLinFactNeighborX="-509" custLinFactNeighborY="-7195">
        <dgm:presLayoutVars>
          <dgm:bulletEnabled val="1"/>
        </dgm:presLayoutVars>
      </dgm:prSet>
      <dgm:spPr/>
    </dgm:pt>
  </dgm:ptLst>
  <dgm:cxnLst>
    <dgm:cxn modelId="{AC2DC202-2D2B-4428-9737-3089E9D7E8EA}" srcId="{F5261052-290E-4C70-8CB7-B05B43B005FB}" destId="{5AA6130A-2769-4544-9917-77701965F33C}" srcOrd="0" destOrd="0" parTransId="{9109B7BE-52D7-40FE-88B1-97AC0D3C506E}" sibTransId="{FF960A64-03BE-48E1-A5E6-EFF59A1A6147}"/>
    <dgm:cxn modelId="{629EFA1E-D4B4-4B0D-B9E4-7DCFC8C22EC9}" srcId="{5AA6130A-2769-4544-9917-77701965F33C}" destId="{53687B05-7788-4ACD-A5CF-5708BBE891FF}" srcOrd="0" destOrd="0" parTransId="{83F24101-3484-417A-A2AA-43A89033E708}" sibTransId="{7B27AD22-080C-46AC-A84B-7C049C7152A6}"/>
    <dgm:cxn modelId="{ACFD4A28-84A0-4740-8BCE-CD53D7A05170}" srcId="{F5261052-290E-4C70-8CB7-B05B43B005FB}" destId="{3E734D8E-E5A7-4B83-95E8-1AC326273F07}" srcOrd="3" destOrd="0" parTransId="{FF151322-72DF-4F11-8E41-103F6A18A993}" sibTransId="{69F7AC36-FAFC-459A-A958-4530ED337E79}"/>
    <dgm:cxn modelId="{A5381A33-4EE5-4C60-84BD-CF15BD7E5990}" srcId="{F5261052-290E-4C70-8CB7-B05B43B005FB}" destId="{D2F3B114-150E-4B93-BC36-C4ECF6E9DA2C}" srcOrd="2" destOrd="0" parTransId="{FC511910-920A-41CC-A673-72A759735214}" sibTransId="{30D4BA3A-F601-4F4A-9867-C09DC8DEFE59}"/>
    <dgm:cxn modelId="{1051E049-5D6F-41E0-9BA5-9AE08C331BFA}" type="presOf" srcId="{D2F3B114-150E-4B93-BC36-C4ECF6E9DA2C}" destId="{38C9966D-C29D-4E93-B7C0-452F794EEFA4}" srcOrd="0" destOrd="0" presId="urn:microsoft.com/office/officeart/2005/8/layout/chevron2"/>
    <dgm:cxn modelId="{4AF3064D-90B5-4D8E-89E1-635E5CC41A51}" type="presOf" srcId="{F5261052-290E-4C70-8CB7-B05B43B005FB}" destId="{E921DEF1-5C9B-4020-BE32-3FA7C6643309}" srcOrd="0" destOrd="0" presId="urn:microsoft.com/office/officeart/2005/8/layout/chevron2"/>
    <dgm:cxn modelId="{14752050-7568-421D-BC2A-3D339A494303}" srcId="{3E734D8E-E5A7-4B83-95E8-1AC326273F07}" destId="{9C789E96-13C4-4FFB-AF02-190CE1B2C455}" srcOrd="0" destOrd="0" parTransId="{F5A00CE1-5E04-41D5-B2E0-37F35A21DD34}" sibTransId="{8EB88FBC-14B2-44E4-9E13-2C0847D9D180}"/>
    <dgm:cxn modelId="{6A8B8F56-EA72-4A9B-9A9B-6B27AF1F67EC}" type="presOf" srcId="{53687B05-7788-4ACD-A5CF-5708BBE891FF}" destId="{A781C34F-D1F5-4C12-A9F6-8413CE885A90}" srcOrd="0" destOrd="0" presId="urn:microsoft.com/office/officeart/2005/8/layout/chevron2"/>
    <dgm:cxn modelId="{6C0FCF59-EAC2-49D7-A9F2-5D96F64C2AA0}" type="presOf" srcId="{742B16BF-216B-4EF2-BC39-69939D619EAB}" destId="{9E3BF6E7-911D-4DED-8E36-CCD8CD8152F8}" srcOrd="0" destOrd="0" presId="urn:microsoft.com/office/officeart/2005/8/layout/chevron2"/>
    <dgm:cxn modelId="{E2841385-1F31-4EA5-81C7-48DAD02B820C}" srcId="{D2F3B114-150E-4B93-BC36-C4ECF6E9DA2C}" destId="{3C4C0A14-B2CE-43BF-904E-D992C13C46C9}" srcOrd="0" destOrd="0" parTransId="{DDA1B142-0C0F-4396-92FA-1E650068B8D7}" sibTransId="{041EC8E0-711A-422D-B5DC-79CD1B9EF95B}"/>
    <dgm:cxn modelId="{030FE485-E3B9-4E8C-B944-A3039DA9EBEA}" type="presOf" srcId="{5AA6130A-2769-4544-9917-77701965F33C}" destId="{1A1E8CEE-F89F-4949-9FE9-DA0C2B137DFE}" srcOrd="0" destOrd="0" presId="urn:microsoft.com/office/officeart/2005/8/layout/chevron2"/>
    <dgm:cxn modelId="{B4F40689-1973-4B3C-BE76-8D56584BF08B}" type="presOf" srcId="{3C4C0A14-B2CE-43BF-904E-D992C13C46C9}" destId="{FB2C0EF7-24E3-4352-9438-9E1291647F8F}" srcOrd="0" destOrd="0" presId="urn:microsoft.com/office/officeart/2005/8/layout/chevron2"/>
    <dgm:cxn modelId="{16CFBD92-3BD0-418C-B684-2942AA3B6D2A}" type="presOf" srcId="{6042E6C3-862A-407D-A74B-047B016F02D9}" destId="{E8D69C52-4816-47DD-AE35-F15548000024}" srcOrd="0" destOrd="0" presId="urn:microsoft.com/office/officeart/2005/8/layout/chevron2"/>
    <dgm:cxn modelId="{5731E0A1-6A2F-4778-B331-3FC2AA9A832D}" type="presOf" srcId="{3E734D8E-E5A7-4B83-95E8-1AC326273F07}" destId="{EB7DD0D7-2DDA-4176-A44C-ED8FF1A38F42}" srcOrd="0" destOrd="0" presId="urn:microsoft.com/office/officeart/2005/8/layout/chevron2"/>
    <dgm:cxn modelId="{6C32A3AB-6D41-4749-B8B7-2AB145EC664A}" srcId="{F5261052-290E-4C70-8CB7-B05B43B005FB}" destId="{742B16BF-216B-4EF2-BC39-69939D619EAB}" srcOrd="1" destOrd="0" parTransId="{F56A599B-6A91-4DE2-B339-D130042F9A8D}" sibTransId="{504CCFC5-0A10-42FF-BFD9-6B6D4FF54F8E}"/>
    <dgm:cxn modelId="{BB9328D4-D516-48DB-B417-F9EC6A632714}" type="presOf" srcId="{9C789E96-13C4-4FFB-AF02-190CE1B2C455}" destId="{A449AC43-0066-4C4A-8E1B-89E2095DE710}" srcOrd="0" destOrd="0" presId="urn:microsoft.com/office/officeart/2005/8/layout/chevron2"/>
    <dgm:cxn modelId="{F0A2D0E5-5B90-47BD-B226-07AF7A7E1705}" srcId="{742B16BF-216B-4EF2-BC39-69939D619EAB}" destId="{6042E6C3-862A-407D-A74B-047B016F02D9}" srcOrd="0" destOrd="0" parTransId="{2C28777E-FFB8-494B-89D2-5DC6C5337DA5}" sibTransId="{527B8737-2379-4DC0-9C2F-33CDB3EDA86F}"/>
    <dgm:cxn modelId="{BB4A2266-F6FC-45B8-AB3B-08326C850B34}" type="presParOf" srcId="{E921DEF1-5C9B-4020-BE32-3FA7C6643309}" destId="{127D2D47-FF3C-4425-A95E-56B20A85EF28}" srcOrd="0" destOrd="0" presId="urn:microsoft.com/office/officeart/2005/8/layout/chevron2"/>
    <dgm:cxn modelId="{98126E5D-7ED6-4F70-AB79-5DF935FB0146}" type="presParOf" srcId="{127D2D47-FF3C-4425-A95E-56B20A85EF28}" destId="{1A1E8CEE-F89F-4949-9FE9-DA0C2B137DFE}" srcOrd="0" destOrd="0" presId="urn:microsoft.com/office/officeart/2005/8/layout/chevron2"/>
    <dgm:cxn modelId="{C63AF48B-002B-406B-AC76-355296C12131}" type="presParOf" srcId="{127D2D47-FF3C-4425-A95E-56B20A85EF28}" destId="{A781C34F-D1F5-4C12-A9F6-8413CE885A90}" srcOrd="1" destOrd="0" presId="urn:microsoft.com/office/officeart/2005/8/layout/chevron2"/>
    <dgm:cxn modelId="{93333F47-41A9-42BC-8CD6-DEB314301AD7}" type="presParOf" srcId="{E921DEF1-5C9B-4020-BE32-3FA7C6643309}" destId="{D0906A3F-945F-4AD0-9D48-B0E25DF6AA18}" srcOrd="1" destOrd="0" presId="urn:microsoft.com/office/officeart/2005/8/layout/chevron2"/>
    <dgm:cxn modelId="{97F352DB-E055-4EB6-AC1E-841BDF2D9F27}" type="presParOf" srcId="{E921DEF1-5C9B-4020-BE32-3FA7C6643309}" destId="{023FB4C9-8F52-4A1D-9E0A-F48FC61E8B45}" srcOrd="2" destOrd="0" presId="urn:microsoft.com/office/officeart/2005/8/layout/chevron2"/>
    <dgm:cxn modelId="{9F3C2D99-4B2F-49B9-98E5-24C6E79F0F7C}" type="presParOf" srcId="{023FB4C9-8F52-4A1D-9E0A-F48FC61E8B45}" destId="{9E3BF6E7-911D-4DED-8E36-CCD8CD8152F8}" srcOrd="0" destOrd="0" presId="urn:microsoft.com/office/officeart/2005/8/layout/chevron2"/>
    <dgm:cxn modelId="{69225CCB-A6EA-4089-AC26-6D92110B5A6D}" type="presParOf" srcId="{023FB4C9-8F52-4A1D-9E0A-F48FC61E8B45}" destId="{E8D69C52-4816-47DD-AE35-F15548000024}" srcOrd="1" destOrd="0" presId="urn:microsoft.com/office/officeart/2005/8/layout/chevron2"/>
    <dgm:cxn modelId="{10B0449E-DAA3-494B-9537-89A6FA0984A9}" type="presParOf" srcId="{E921DEF1-5C9B-4020-BE32-3FA7C6643309}" destId="{834BB87A-A818-43A3-8DC0-A3F016051EBC}" srcOrd="3" destOrd="0" presId="urn:microsoft.com/office/officeart/2005/8/layout/chevron2"/>
    <dgm:cxn modelId="{29C93C35-374C-4A5D-8B0B-A4B518972767}" type="presParOf" srcId="{E921DEF1-5C9B-4020-BE32-3FA7C6643309}" destId="{89AEF3ED-6CDA-4C5F-9F8A-036485FA96B7}" srcOrd="4" destOrd="0" presId="urn:microsoft.com/office/officeart/2005/8/layout/chevron2"/>
    <dgm:cxn modelId="{00401BE8-A611-4571-BE00-820F01D69C25}" type="presParOf" srcId="{89AEF3ED-6CDA-4C5F-9F8A-036485FA96B7}" destId="{38C9966D-C29D-4E93-B7C0-452F794EEFA4}" srcOrd="0" destOrd="0" presId="urn:microsoft.com/office/officeart/2005/8/layout/chevron2"/>
    <dgm:cxn modelId="{09390C93-83ED-4EDA-B47A-893EDBC25523}" type="presParOf" srcId="{89AEF3ED-6CDA-4C5F-9F8A-036485FA96B7}" destId="{FB2C0EF7-24E3-4352-9438-9E1291647F8F}" srcOrd="1" destOrd="0" presId="urn:microsoft.com/office/officeart/2005/8/layout/chevron2"/>
    <dgm:cxn modelId="{2B09A3E8-C38C-4DDF-9FAE-9BF1DF35D8A2}" type="presParOf" srcId="{E921DEF1-5C9B-4020-BE32-3FA7C6643309}" destId="{5B1F10A2-75C8-4081-9E1F-94926165D42D}" srcOrd="5" destOrd="0" presId="urn:microsoft.com/office/officeart/2005/8/layout/chevron2"/>
    <dgm:cxn modelId="{D029725F-550D-4004-9D6B-4552AC510D0F}" type="presParOf" srcId="{E921DEF1-5C9B-4020-BE32-3FA7C6643309}" destId="{F1CBC0B7-0B83-4474-8DE2-80AFB130A661}" srcOrd="6" destOrd="0" presId="urn:microsoft.com/office/officeart/2005/8/layout/chevron2"/>
    <dgm:cxn modelId="{A7844657-2F5B-4DCA-81FE-20B77B08023D}" type="presParOf" srcId="{F1CBC0B7-0B83-4474-8DE2-80AFB130A661}" destId="{EB7DD0D7-2DDA-4176-A44C-ED8FF1A38F42}" srcOrd="0" destOrd="0" presId="urn:microsoft.com/office/officeart/2005/8/layout/chevron2"/>
    <dgm:cxn modelId="{CC0C9EE5-707F-4C5D-8143-1830B35040FF}" type="presParOf" srcId="{F1CBC0B7-0B83-4474-8DE2-80AFB130A661}" destId="{A449AC43-0066-4C4A-8E1B-89E2095DE7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E8CEE-F89F-4949-9FE9-DA0C2B137DFE}">
      <dsp:nvSpPr>
        <dsp:cNvPr id="0" name=""/>
        <dsp:cNvSpPr/>
      </dsp:nvSpPr>
      <dsp:spPr>
        <a:xfrm rot="5400000">
          <a:off x="-184786" y="278066"/>
          <a:ext cx="1100177" cy="7701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-19759" y="498101"/>
        <a:ext cx="770124" cy="330053"/>
      </dsp:txXfrm>
    </dsp:sp>
    <dsp:sp modelId="{A781C34F-D1F5-4C12-A9F6-8413CE885A90}">
      <dsp:nvSpPr>
        <dsp:cNvPr id="0" name=""/>
        <dsp:cNvSpPr/>
      </dsp:nvSpPr>
      <dsp:spPr>
        <a:xfrm rot="5400000">
          <a:off x="4164537" y="-3411540"/>
          <a:ext cx="935928" cy="7764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NikoshBAN" pitchFamily="2" charset="0"/>
              <a:cs typeface="NikoshBAN" pitchFamily="2" charset="0"/>
            </a:rPr>
            <a:t>৮.৩.১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কী কী মৌসুমি ফল পাওয়া যায় তার নাম বলতে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750364" y="48321"/>
        <a:ext cx="7718587" cy="844552"/>
      </dsp:txXfrm>
    </dsp:sp>
    <dsp:sp modelId="{9E3BF6E7-911D-4DED-8E36-CCD8CD8152F8}">
      <dsp:nvSpPr>
        <dsp:cNvPr id="0" name=""/>
        <dsp:cNvSpPr/>
      </dsp:nvSpPr>
      <dsp:spPr>
        <a:xfrm rot="5400000">
          <a:off x="-184786" y="1375925"/>
          <a:ext cx="1100177" cy="7701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-19759" y="1595960"/>
        <a:ext cx="770124" cy="330053"/>
      </dsp:txXfrm>
    </dsp:sp>
    <dsp:sp modelId="{E8D69C52-4816-47DD-AE35-F15548000024}">
      <dsp:nvSpPr>
        <dsp:cNvPr id="0" name=""/>
        <dsp:cNvSpPr/>
      </dsp:nvSpPr>
      <dsp:spPr>
        <a:xfrm rot="5400000">
          <a:off x="4092400" y="-2228434"/>
          <a:ext cx="969174" cy="762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৮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.৩.২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 মৌসুমি ফলের শ্রেণিকরণ করতে পারবে।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762283" y="1148994"/>
        <a:ext cx="7582099" cy="874552"/>
      </dsp:txXfrm>
    </dsp:sp>
    <dsp:sp modelId="{38C9966D-C29D-4E93-B7C0-452F794EEFA4}">
      <dsp:nvSpPr>
        <dsp:cNvPr id="0" name=""/>
        <dsp:cNvSpPr/>
      </dsp:nvSpPr>
      <dsp:spPr>
        <a:xfrm rot="5400000">
          <a:off x="-184786" y="2498945"/>
          <a:ext cx="1100177" cy="7701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-19759" y="2718980"/>
        <a:ext cx="770124" cy="330053"/>
      </dsp:txXfrm>
    </dsp:sp>
    <dsp:sp modelId="{FB2C0EF7-24E3-4352-9438-9E1291647F8F}">
      <dsp:nvSpPr>
        <dsp:cNvPr id="0" name=""/>
        <dsp:cNvSpPr/>
      </dsp:nvSpPr>
      <dsp:spPr>
        <a:xfrm rot="5400000">
          <a:off x="4092343" y="-1223465"/>
          <a:ext cx="1001275" cy="7708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৮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.৩.৪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 সারা বছর পাওয়া যায় এমন ফলের নাম বলতে পারবে।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 rot="-5400000">
        <a:off x="738600" y="2179156"/>
        <a:ext cx="7659883" cy="903519"/>
      </dsp:txXfrm>
    </dsp:sp>
    <dsp:sp modelId="{EB7DD0D7-2DDA-4176-A44C-ED8FF1A38F42}">
      <dsp:nvSpPr>
        <dsp:cNvPr id="0" name=""/>
        <dsp:cNvSpPr/>
      </dsp:nvSpPr>
      <dsp:spPr>
        <a:xfrm rot="5400000">
          <a:off x="-184786" y="3621143"/>
          <a:ext cx="1100177" cy="7701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-19759" y="3841178"/>
        <a:ext cx="770124" cy="330053"/>
      </dsp:txXfrm>
    </dsp:sp>
    <dsp:sp modelId="{A449AC43-0066-4C4A-8E1B-89E2095DE710}">
      <dsp:nvSpPr>
        <dsp:cNvPr id="0" name=""/>
        <dsp:cNvSpPr/>
      </dsp:nvSpPr>
      <dsp:spPr>
        <a:xfrm rot="5400000">
          <a:off x="4077580" y="-162069"/>
          <a:ext cx="1030802" cy="7843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৮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.৩.৫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মৌসুমি ফলের খাদ্যমান সম্পর্কে বলতে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671323" y="3294508"/>
        <a:ext cx="7792996" cy="930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অ</a:t>
            </a:r>
            <a:r>
              <a:rPr lang="as-IN" dirty="0"/>
              <a:t>র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4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5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9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66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7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.png"/><Relationship Id="rId7" Type="http://schemas.openxmlformats.org/officeDocument/2006/relationships/image" Target="../media/image23.jpg"/><Relationship Id="rId12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6.jpg"/><Relationship Id="rId5" Type="http://schemas.openxmlformats.org/officeDocument/2006/relationships/image" Target="../media/image22.jpg"/><Relationship Id="rId10" Type="http://schemas.openxmlformats.org/officeDocument/2006/relationships/image" Target="../media/image12.jpg"/><Relationship Id="rId4" Type="http://schemas.openxmlformats.org/officeDocument/2006/relationships/image" Target="../media/image13.jpg"/><Relationship Id="rId9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12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1524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01FDD-1A46-4FCF-A8ED-2C66649F5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15E16-1248-4096-9470-F0E40B9292D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E05B1-AFDC-4DF3-A6BB-3A13336D9A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F7E85B-DA87-4857-99EA-23247D228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3228B6-C8FB-4983-9AE0-A86785298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928204"/>
            <a:ext cx="7271286" cy="5453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70401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ফলগুলোকে কয় ভাগে ভাগ করা যায়???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914400" y="5137428"/>
            <a:ext cx="7040100" cy="141577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তিন ভাগে ভাগ করা যায়; </a:t>
            </a:r>
            <a:r>
              <a:rPr lang="en-GB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GB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বারোমাসি ফল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5400" dirty="0">
                <a:latin typeface="NikoshBAN" pitchFamily="2" charset="0"/>
                <a:cs typeface="NikoshBAN" pitchFamily="2" charset="0"/>
              </a:rPr>
              <a:t> 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5237C-42AB-4A8D-9409-019318096560}"/>
              </a:ext>
            </a:extLst>
          </p:cNvPr>
          <p:cNvSpPr txBox="1"/>
          <p:nvPr/>
        </p:nvSpPr>
        <p:spPr>
          <a:xfrm>
            <a:off x="882115" y="4703802"/>
            <a:ext cx="7072386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NikoshBAN" pitchFamily="2" charset="0"/>
                <a:cs typeface="NikoshBAN" pitchFamily="2" charset="0"/>
              </a:rPr>
              <a:t>তোমরা কী কেউ বলতে পারবে????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9A438-9ADE-48E1-BEF0-980E04C255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4DA9C6-4FFE-4153-863A-7FFBB0D79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1076920"/>
            <a:ext cx="7072386" cy="34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70401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গ্রীষ্মকালীন ফল কোনগুলো???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5237C-42AB-4A8D-9409-019318096560}"/>
              </a:ext>
            </a:extLst>
          </p:cNvPr>
          <p:cNvSpPr txBox="1"/>
          <p:nvPr/>
        </p:nvSpPr>
        <p:spPr>
          <a:xfrm>
            <a:off x="-177195" y="1066800"/>
            <a:ext cx="8620393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NikoshBAN" pitchFamily="2" charset="0"/>
                <a:cs typeface="NikoshBAN" pitchFamily="2" charset="0"/>
              </a:rPr>
              <a:t>তোমরা কী কেউ বলতে পারবে????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66774A-5672-40A7-BF65-08D4C8EB1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84050"/>
            <a:ext cx="3429000" cy="3649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D8F1B6-360B-4323-A032-8E2991415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00" y="1684049"/>
            <a:ext cx="3429000" cy="36499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508D68-F012-4DBC-BBD9-8E31A91CCEB8}"/>
              </a:ext>
            </a:extLst>
          </p:cNvPr>
          <p:cNvSpPr txBox="1"/>
          <p:nvPr/>
        </p:nvSpPr>
        <p:spPr>
          <a:xfrm>
            <a:off x="1600200" y="5502938"/>
            <a:ext cx="153756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আম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8557E4-59CD-478A-9673-52E6623EBB60}"/>
              </a:ext>
            </a:extLst>
          </p:cNvPr>
          <p:cNvSpPr txBox="1"/>
          <p:nvPr/>
        </p:nvSpPr>
        <p:spPr>
          <a:xfrm>
            <a:off x="5638799" y="5502938"/>
            <a:ext cx="83820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জাম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7FE1A-FFD2-4EA0-A3F8-AE4D5E1C14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66B34E-D860-467D-B922-606F6E6ED7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" b="12223"/>
          <a:stretch/>
        </p:blipFill>
        <p:spPr>
          <a:xfrm>
            <a:off x="914400" y="1684048"/>
            <a:ext cx="3429000" cy="36499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9C3F64-484E-43C2-AC7E-AC8F6D44DB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00" y="1684047"/>
            <a:ext cx="3429000" cy="36499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297A3BC-683C-4A03-B97C-F0D7165A3974}"/>
              </a:ext>
            </a:extLst>
          </p:cNvPr>
          <p:cNvSpPr txBox="1"/>
          <p:nvPr/>
        </p:nvSpPr>
        <p:spPr>
          <a:xfrm>
            <a:off x="1905000" y="5502938"/>
            <a:ext cx="91440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লিচু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F98019-F35B-47EC-AC87-760D51E62958}"/>
              </a:ext>
            </a:extLst>
          </p:cNvPr>
          <p:cNvSpPr txBox="1"/>
          <p:nvPr/>
        </p:nvSpPr>
        <p:spPr>
          <a:xfrm>
            <a:off x="5410200" y="5502938"/>
            <a:ext cx="123276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কাঁঠাল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1E1F60-6E81-4814-AD0C-606F59D71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84045"/>
            <a:ext cx="3429000" cy="36499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0A4846-59F3-4970-81F4-D3CB325167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00" y="1684046"/>
            <a:ext cx="3428999" cy="36499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3420BCA-B97D-430E-9457-CC0E004CBD66}"/>
              </a:ext>
            </a:extLst>
          </p:cNvPr>
          <p:cNvSpPr txBox="1"/>
          <p:nvPr/>
        </p:nvSpPr>
        <p:spPr>
          <a:xfrm>
            <a:off x="1905001" y="5502938"/>
            <a:ext cx="10668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বেল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E750DB-C82A-4A0A-9793-F5560D1C7E60}"/>
              </a:ext>
            </a:extLst>
          </p:cNvPr>
          <p:cNvSpPr txBox="1"/>
          <p:nvPr/>
        </p:nvSpPr>
        <p:spPr>
          <a:xfrm>
            <a:off x="5549040" y="5502938"/>
            <a:ext cx="108036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পেয়ারা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F51BD2F-EC21-4AAE-98EB-47F8B39934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684043"/>
            <a:ext cx="3428999" cy="36499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25F68A-ED31-42FE-BC81-50BB1F5B50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684043"/>
            <a:ext cx="3306299" cy="364994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EF3C417-78E7-44DA-ACF8-898A8BC30936}"/>
              </a:ext>
            </a:extLst>
          </p:cNvPr>
          <p:cNvSpPr txBox="1"/>
          <p:nvPr/>
        </p:nvSpPr>
        <p:spPr>
          <a:xfrm>
            <a:off x="1676400" y="5502938"/>
            <a:ext cx="120563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আমড়া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36DED9-7236-4FC0-BAAA-0ED1A9F38356}"/>
              </a:ext>
            </a:extLst>
          </p:cNvPr>
          <p:cNvSpPr txBox="1"/>
          <p:nvPr/>
        </p:nvSpPr>
        <p:spPr>
          <a:xfrm>
            <a:off x="5472839" y="5511225"/>
            <a:ext cx="123276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আনারস</a:t>
            </a:r>
          </a:p>
        </p:txBody>
      </p:sp>
    </p:spTree>
    <p:extLst>
      <p:ext uri="{BB962C8B-B14F-4D97-AF65-F5344CB8AC3E}">
        <p14:creationId xmlns:p14="http://schemas.microsoft.com/office/powerpoint/2010/main" val="40994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1" grpId="0"/>
      <p:bldP spid="21" grpId="1"/>
      <p:bldP spid="22" grpId="0"/>
      <p:bldP spid="22" grpId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70401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শীতকালীন ফল কোনগুলো???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5237C-42AB-4A8D-9409-019318096560}"/>
              </a:ext>
            </a:extLst>
          </p:cNvPr>
          <p:cNvSpPr txBox="1"/>
          <p:nvPr/>
        </p:nvSpPr>
        <p:spPr>
          <a:xfrm>
            <a:off x="914400" y="1066800"/>
            <a:ext cx="70401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তোমরা কী কেউ বলতে পারবে????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08D68-F012-4DBC-BBD9-8E31A91CCEB8}"/>
              </a:ext>
            </a:extLst>
          </p:cNvPr>
          <p:cNvSpPr txBox="1"/>
          <p:nvPr/>
        </p:nvSpPr>
        <p:spPr>
          <a:xfrm>
            <a:off x="1143000" y="4901921"/>
            <a:ext cx="153756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জলপাই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8557E4-59CD-478A-9673-52E6623EBB60}"/>
              </a:ext>
            </a:extLst>
          </p:cNvPr>
          <p:cNvSpPr txBox="1"/>
          <p:nvPr/>
        </p:nvSpPr>
        <p:spPr>
          <a:xfrm>
            <a:off x="3581400" y="4901921"/>
            <a:ext cx="153756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বরই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E1B5F5-4B7C-4359-88E1-2AAC04907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684052"/>
            <a:ext cx="2223360" cy="3078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2EBABC-65FC-4088-BE49-D87F2E97E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84050"/>
            <a:ext cx="2223360" cy="3078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EBC32C-AE26-43AD-8401-DBB8F880A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7601FF-E48B-448B-B917-06F415B63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8" y="1684050"/>
            <a:ext cx="2315702" cy="3078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82880F-101C-415F-A1FA-1F1CDBDB65DE}"/>
              </a:ext>
            </a:extLst>
          </p:cNvPr>
          <p:cNvSpPr txBox="1"/>
          <p:nvPr/>
        </p:nvSpPr>
        <p:spPr>
          <a:xfrm>
            <a:off x="5943600" y="4901921"/>
            <a:ext cx="153756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কমলা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E13B76-7832-4A59-8C1F-CE5D813BC5A5}"/>
              </a:ext>
            </a:extLst>
          </p:cNvPr>
          <p:cNvSpPr txBox="1"/>
          <p:nvPr/>
        </p:nvSpPr>
        <p:spPr>
          <a:xfrm>
            <a:off x="882114" y="5562600"/>
            <a:ext cx="707238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আমাদের দেশে শীতকালে বেশি ফল হয় না।</a:t>
            </a:r>
          </a:p>
        </p:txBody>
      </p:sp>
    </p:spTree>
    <p:extLst>
      <p:ext uri="{BB962C8B-B14F-4D97-AF65-F5344CB8AC3E}">
        <p14:creationId xmlns:p14="http://schemas.microsoft.com/office/powerpoint/2010/main" val="34270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5" grpId="0"/>
      <p:bldP spid="16" grpId="0"/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990600" y="76200"/>
            <a:ext cx="3276600" cy="1690218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F522D-840D-4167-B039-9A8E5F8B7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76200"/>
            <a:ext cx="2133600" cy="1690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8286F7-4BF1-423B-99B3-BC077CC3CE77}"/>
              </a:ext>
            </a:extLst>
          </p:cNvPr>
          <p:cNvSpPr txBox="1"/>
          <p:nvPr/>
        </p:nvSpPr>
        <p:spPr>
          <a:xfrm>
            <a:off x="882114" y="5739825"/>
            <a:ext cx="719508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জোড়ায় আলোচনা করে মৌসুমি ফলের শ্রেণিবিন্যাস কর।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C69A95-CE3C-4115-9B3B-EF10BB69D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D4A632-3C14-4338-B774-73CE7376F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1961263"/>
            <a:ext cx="7195086" cy="3778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70401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বারোমাসি ফল কোনগুলো???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5237C-42AB-4A8D-9409-019318096560}"/>
              </a:ext>
            </a:extLst>
          </p:cNvPr>
          <p:cNvSpPr txBox="1"/>
          <p:nvPr/>
        </p:nvSpPr>
        <p:spPr>
          <a:xfrm>
            <a:off x="914400" y="1066800"/>
            <a:ext cx="7040100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NikoshBAN" pitchFamily="2" charset="0"/>
                <a:cs typeface="NikoshBAN" pitchFamily="2" charset="0"/>
              </a:rPr>
              <a:t>তোমরা কী কেউ বলতে পারবে????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08D68-F012-4DBC-BBD9-8E31A91CCEB8}"/>
              </a:ext>
            </a:extLst>
          </p:cNvPr>
          <p:cNvSpPr txBox="1"/>
          <p:nvPr/>
        </p:nvSpPr>
        <p:spPr>
          <a:xfrm>
            <a:off x="1143000" y="4520625"/>
            <a:ext cx="153756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পেঁপে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8557E4-59CD-478A-9673-52E6623EBB60}"/>
              </a:ext>
            </a:extLst>
          </p:cNvPr>
          <p:cNvSpPr txBox="1"/>
          <p:nvPr/>
        </p:nvSpPr>
        <p:spPr>
          <a:xfrm>
            <a:off x="3803219" y="4520625"/>
            <a:ext cx="153756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কলা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5C837-264E-4A7F-AEF2-CFEC68ABC0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0001"/>
          <a:stretch/>
        </p:blipFill>
        <p:spPr>
          <a:xfrm>
            <a:off x="3581400" y="1684051"/>
            <a:ext cx="2286000" cy="2659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71A670-7585-40B9-B347-20EF2CEDB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84051"/>
            <a:ext cx="2438400" cy="2659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F8E76A-8125-418F-9C4F-E068FE34D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A17B14-08FF-40F7-9ED3-390384D6D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84051"/>
            <a:ext cx="2010900" cy="26593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5345BA-8526-49F5-8453-B8115AB99729}"/>
              </a:ext>
            </a:extLst>
          </p:cNvPr>
          <p:cNvSpPr txBox="1"/>
          <p:nvPr/>
        </p:nvSpPr>
        <p:spPr>
          <a:xfrm>
            <a:off x="6180269" y="4520625"/>
            <a:ext cx="153756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নারিকেল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CA68FC-8C1F-412A-A51A-C944B4603DD1}"/>
              </a:ext>
            </a:extLst>
          </p:cNvPr>
          <p:cNvSpPr txBox="1"/>
          <p:nvPr/>
        </p:nvSpPr>
        <p:spPr>
          <a:xfrm>
            <a:off x="882114" y="5410200"/>
            <a:ext cx="7072386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আমাদের দেশে কিছু ফল বারোমাসই হয়।</a:t>
            </a:r>
          </a:p>
        </p:txBody>
      </p:sp>
    </p:spTree>
    <p:extLst>
      <p:ext uri="{BB962C8B-B14F-4D97-AF65-F5344CB8AC3E}">
        <p14:creationId xmlns:p14="http://schemas.microsoft.com/office/powerpoint/2010/main" val="30264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5" grpId="0"/>
      <p:bldP spid="16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70401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মৌসুমি ফলের পুষ্টিমান ও উপকারিতা…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882114" y="5562600"/>
            <a:ext cx="7072386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NikoshBAN" pitchFamily="2" charset="0"/>
                <a:cs typeface="NikoshBAN" pitchFamily="2" charset="0"/>
              </a:rPr>
              <a:t>ফলে প্রচুর পরিমাণে ভিটামিন এবং খনিজ লবণ থাকে।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3D6DE-DBAE-4B16-AF9A-87B71F7D8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89295"/>
            <a:ext cx="3352800" cy="3912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7A040E-89F0-4BB1-A848-CB3A2FCD0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089295"/>
            <a:ext cx="3534899" cy="39127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A4E8C9-43A5-47AE-ADDA-3BB4DA66E4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95237C-42AB-4A8D-9409-019318096560}"/>
              </a:ext>
            </a:extLst>
          </p:cNvPr>
          <p:cNvSpPr txBox="1"/>
          <p:nvPr/>
        </p:nvSpPr>
        <p:spPr>
          <a:xfrm>
            <a:off x="914400" y="5185540"/>
            <a:ext cx="7069189" cy="141577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itchFamily="2" charset="0"/>
                <a:cs typeface="NikoshBAN" pitchFamily="2" charset="0"/>
              </a:rPr>
              <a:t>স্বাস্থ্য ভালো রাখা এবং রোগ প্রতিরোধের জন্য ফল খাওয়া প্রয়োজন। </a:t>
            </a:r>
            <a:r>
              <a:rPr lang="en-GB" sz="5400" dirty="0">
                <a:latin typeface="NikoshBAN" pitchFamily="2" charset="0"/>
                <a:cs typeface="NikoshBAN" pitchFamily="2" charset="0"/>
              </a:rPr>
              <a:t>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9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1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1066800" y="120609"/>
            <a:ext cx="3352800" cy="1860592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r>
              <a:rPr lang="en-GB" sz="1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8286F7-4BF1-423B-99B3-BC077CC3CE77}"/>
              </a:ext>
            </a:extLst>
          </p:cNvPr>
          <p:cNvSpPr txBox="1"/>
          <p:nvPr/>
        </p:nvSpPr>
        <p:spPr>
          <a:xfrm>
            <a:off x="424912" y="5389602"/>
            <a:ext cx="7913955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NikoshBAN" pitchFamily="2" charset="0"/>
                <a:cs typeface="NikoshBAN" pitchFamily="2" charset="0"/>
              </a:rPr>
              <a:t>বালক দলঃ সারা বছর পাওয়া যায় এমন কতগুলো ফলের নাম লেখ।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49673-C6C1-4500-9EBF-BB3836389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16" y="439796"/>
            <a:ext cx="2752507" cy="1541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EB9AD3-5B40-48CA-A6D6-01064FF896A0}"/>
              </a:ext>
            </a:extLst>
          </p:cNvPr>
          <p:cNvSpPr txBox="1"/>
          <p:nvPr/>
        </p:nvSpPr>
        <p:spPr>
          <a:xfrm>
            <a:off x="424912" y="5846802"/>
            <a:ext cx="7913955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NikoshBAN" pitchFamily="2" charset="0"/>
                <a:cs typeface="NikoshBAN" pitchFamily="2" charset="0"/>
              </a:rPr>
              <a:t>বালিকা দলঃ মৌসুমি ফলের খাদ্যমান সম্পর্কে সংক্ষেপে লেখ।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F4E63-B38B-4A9B-B319-C25C6E7FC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DBF08-11E2-4FCC-A3D5-982E34654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99844"/>
            <a:ext cx="7913955" cy="319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278" y="1064786"/>
            <a:ext cx="4206987" cy="3916822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373" y="205934"/>
            <a:ext cx="4953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পাঠ্যবইয়ের সাথে সংযোগ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04800" y="5437039"/>
            <a:ext cx="843107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তোমাদের পাঠ্যবইয়ের ৪৮ ও ৪৯ পৃষ্টার  ‘‘মানুষ ফল</a:t>
            </a:r>
          </a:p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……দেওয়া হলো’’ পর্যন্ত সবাই নীরবে পড়।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4BBB61-F69A-4B64-96F6-69EB28ED4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913820"/>
            <a:ext cx="2271773" cy="4523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C8907F-27C1-42FA-A77A-A9CCCA0679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35" y="913819"/>
            <a:ext cx="2474182" cy="4523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2CC738-FCEF-444B-9AF6-84C789C40B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209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A9EE1-6DE0-4A8F-801D-FEC88F597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4AF0D2-BB8F-48FD-8C48-2004CFE8208B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7EC40-2E38-43B7-A6E3-7503C1CC31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A5A31-3FE7-4FB9-A3AF-11F1F8125F47}"/>
              </a:ext>
            </a:extLst>
          </p:cNvPr>
          <p:cNvSpPr txBox="1"/>
          <p:nvPr/>
        </p:nvSpPr>
        <p:spPr>
          <a:xfrm>
            <a:off x="86591" y="3048000"/>
            <a:ext cx="886632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প্রশ্ন(১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মৌসুমী ফলকে কয় ভাগে ভাগ করা যায়?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E9B1-A116-4C88-89E3-AE7EE327A5EC}"/>
              </a:ext>
            </a:extLst>
          </p:cNvPr>
          <p:cNvSpPr txBox="1"/>
          <p:nvPr/>
        </p:nvSpPr>
        <p:spPr>
          <a:xfrm>
            <a:off x="52168" y="4461808"/>
            <a:ext cx="8713921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কয়েকটি গ্রীষ্মকালীন ফলের নাম লেখ।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CA0D8-EFAA-4004-8167-3C62F5325FEE}"/>
              </a:ext>
            </a:extLst>
          </p:cNvPr>
          <p:cNvSpPr txBox="1"/>
          <p:nvPr/>
        </p:nvSpPr>
        <p:spPr>
          <a:xfrm>
            <a:off x="49077" y="5004881"/>
            <a:ext cx="8866322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মৌসুমি ফল খাওয়ার উপকারিতা লেখ।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BED43D60-D668-486A-9DCA-08EA2CBE6E57}"/>
              </a:ext>
            </a:extLst>
          </p:cNvPr>
          <p:cNvSpPr/>
          <p:nvPr/>
        </p:nvSpPr>
        <p:spPr>
          <a:xfrm>
            <a:off x="1120171" y="754558"/>
            <a:ext cx="2994629" cy="769442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8BC17B-9A03-43F6-B303-E6EFC20AE9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44283"/>
            <a:ext cx="3308860" cy="17607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FF0309-0E6F-4128-B9B6-8EC1AF4508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56A3690-6658-4B6B-A38A-034C30EE638B}"/>
              </a:ext>
            </a:extLst>
          </p:cNvPr>
          <p:cNvSpPr txBox="1"/>
          <p:nvPr/>
        </p:nvSpPr>
        <p:spPr>
          <a:xfrm>
            <a:off x="76200" y="3773269"/>
            <a:ext cx="886632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তিনটি বারোমাসি ফলের নাম লেখ?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9" grpId="0" animBg="1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7056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78" y="3274874"/>
            <a:ext cx="4751692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তোমাদের বাড়িতে যেসব মৌসুমি ফল পাওয়া যায় শ্রেণি অনুযায়ী তার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একটি তালিকা করে আনবে।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33EEE-94F7-49CF-861F-FA30DF85B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A978AF-C2B6-4E4D-87AB-696D9D5449B5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144C8-F962-414D-8B1F-BA6AEC52E6F7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B8224-57C8-4BE9-8B32-E41669FCE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713154"/>
            <a:ext cx="3646720" cy="4524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3A6EF3-ADC7-4F24-BEB1-474921A48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3400" y="813426"/>
            <a:ext cx="7620000" cy="5644463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মাসুদ আহমেদ রত্ন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 সহকারী শিক্ষক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বিদ্যালয়ঃ নারিকেলী সঃ প্রাঃ বিঃ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উপজেলাঃ আক্কেলপুর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জেলাঃ জয়পুরহাট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masudrotno@gmail.com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০১৭৫৯৩০৯৮৯২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6BA8B-FC77-4821-9AF8-6F18E3AC1F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524014-8DCA-453C-A259-A513E036A23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55AB8-2FD1-4D74-A8A2-760C2A79FC3D}"/>
              </a:ext>
            </a:extLst>
          </p:cNvPr>
          <p:cNvSpPr txBox="1"/>
          <p:nvPr/>
        </p:nvSpPr>
        <p:spPr>
          <a:xfrm>
            <a:off x="7315200" y="640080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C599F-9E6B-4CD8-86FF-D4CEE1B7C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DEEE5-B08C-4179-A005-145875BC4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100" y="2209800"/>
            <a:ext cx="2438400" cy="24384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2114" y="5842337"/>
            <a:ext cx="7239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394B8-B07B-4A2E-AEF4-40FD335CD0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92445-2979-45B4-984A-37D55DAC540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4220E-0916-4CE8-A3EB-46960FF415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D748E-704A-49FE-B787-59EACAAF2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1B4FF3-76FD-4CF0-985B-17F8FA626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50" y="127337"/>
            <a:ext cx="5715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1111676" y="813426"/>
            <a:ext cx="6842824" cy="5644463"/>
          </a:xfrm>
          <a:prstGeom prst="flowChartInternalStorag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en-GB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খাদ্য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“</a:t>
            </a:r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ফল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…দেওয়া হলো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</a:t>
            </a:r>
            <a:r>
              <a:rPr lang="en-GB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FB9D5-A516-4513-8F9E-2263B6EEC3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5A5042-9955-4106-B048-0153946BB0F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B6EC6-BD27-446B-804F-16FD53E546C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47543C-2222-4836-AC18-2F393857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362200"/>
            <a:ext cx="2117557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5D9F7-145C-402C-8A7A-03577BC1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63714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এসো আমরা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এক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িডিও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5663625"/>
            <a:ext cx="293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কী বুঝতে পারলে???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9BE41-5219-4004-9CDE-2529D845B1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D491EB-3050-47F7-BE39-7C969164BC8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0D59F-7FBA-4CD5-8670-EA548232DEBB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4DD2F4-81CC-4E0B-9497-035B6CA5731F}"/>
              </a:ext>
            </a:extLst>
          </p:cNvPr>
          <p:cNvSpPr txBox="1"/>
          <p:nvPr/>
        </p:nvSpPr>
        <p:spPr>
          <a:xfrm>
            <a:off x="4648200" y="5663625"/>
            <a:ext cx="213876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ঠিক বলেছ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ো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14EA87-6531-4776-9F91-B0B82E751B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4" name="বাজারে আসতে শুরু করেছে মৌসুমী ফল ।। Fruits_low">
            <a:hlinkClick r:id="" action="ppaction://media"/>
            <a:extLst>
              <a:ext uri="{FF2B5EF4-FFF2-40B4-BE49-F238E27FC236}">
                <a16:creationId xmlns:a16="http://schemas.microsoft.com/office/drawing/2014/main" id="{6B48482D-A3E7-45AF-8FFA-A7A9E3DFE50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94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" y="1313358"/>
            <a:ext cx="6477000" cy="423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32312" y="171510"/>
            <a:ext cx="4953000" cy="2971800"/>
          </a:xfrm>
          <a:prstGeom prst="diamon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61721" y="4614222"/>
            <a:ext cx="4791279" cy="132937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মৌসুমি ফল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F2CEC-46DE-427A-A282-7E947457C9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C686B-011C-40C8-9832-4616D5B8093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36ED4-E7A8-414D-834A-3D7C97AF4E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131641-E4CC-4A91-947A-475A32A4D9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501AD-EF9D-4870-95E6-88BCDCC3F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12" y="1143000"/>
            <a:ext cx="3732367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43200" y="76200"/>
            <a:ext cx="2743200" cy="1447800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96296407"/>
              </p:ext>
            </p:extLst>
          </p:nvPr>
        </p:nvGraphicFramePr>
        <p:xfrm>
          <a:off x="381000" y="1901596"/>
          <a:ext cx="8534400" cy="4556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E60E7F-4714-4542-964F-4B77621CA5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70401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নিচের ছবিগুলো ভালোমতো লক্ষ্য কর…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F1503B-57F5-4516-970D-3B3120036730}"/>
              </a:ext>
            </a:extLst>
          </p:cNvPr>
          <p:cNvSpPr txBox="1"/>
          <p:nvPr/>
        </p:nvSpPr>
        <p:spPr>
          <a:xfrm>
            <a:off x="153413" y="5797710"/>
            <a:ext cx="862039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মানুষ ফল খায়, ফল খাওয়া স্বাস্থ্যের জন্য ভালো।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5237C-42AB-4A8D-9409-019318096560}"/>
              </a:ext>
            </a:extLst>
          </p:cNvPr>
          <p:cNvSpPr txBox="1"/>
          <p:nvPr/>
        </p:nvSpPr>
        <p:spPr>
          <a:xfrm>
            <a:off x="125278" y="5015927"/>
            <a:ext cx="8620393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আমাদের চারপাশে অনেক ফল পাওয়া যায়।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FCAC8-D8F9-4A32-8E21-87B27040C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89295"/>
            <a:ext cx="3600791" cy="3912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2885DD-4661-4666-99A0-70E2DDD5D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63" y="1089295"/>
            <a:ext cx="3630637" cy="3912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AB2D66-6710-4887-A54A-E2422285D8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1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914400" y="203328"/>
            <a:ext cx="70401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ফলগুলোর নাম বলতো দেখি??…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B2D66-6710-4887-A54A-E2422285D8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CF493F-33DB-466B-80E4-AE918CAFC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00" y="1076919"/>
            <a:ext cx="2133600" cy="11366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C28CD4-8B7A-4E43-9D77-BF85808423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81" y="2781630"/>
            <a:ext cx="1785938" cy="9907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7FCE50-803C-46E9-AFEC-052C89CCE0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83695"/>
            <a:ext cx="2183647" cy="14001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61F78D-178D-45E0-B8A3-0B85DE93F8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98" y="4378978"/>
            <a:ext cx="2133601" cy="14001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59655D-093C-4848-B616-D6020EC806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13994"/>
            <a:ext cx="2488446" cy="10995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ABD6C5-DD48-485F-855D-2EB6FB8BBB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99" y="1074139"/>
            <a:ext cx="2133600" cy="11394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A93490-626C-40A3-9DC1-1C7012DDDB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90768"/>
            <a:ext cx="2183647" cy="9816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9DC7B4-5157-45B4-8B4F-30C56328769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98" y="2635749"/>
            <a:ext cx="2133601" cy="11366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F3ADC0C-16A2-4B3E-9C1C-10A86F7A3F6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82" y="4378979"/>
            <a:ext cx="1785937" cy="140016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065E14E-C30E-4D1B-9CFA-F828C5E87B03}"/>
              </a:ext>
            </a:extLst>
          </p:cNvPr>
          <p:cNvSpPr txBox="1"/>
          <p:nvPr/>
        </p:nvSpPr>
        <p:spPr>
          <a:xfrm>
            <a:off x="1524000" y="2234625"/>
            <a:ext cx="12192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পেঁপে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B8ABE1-1FA7-4D85-9305-D7C101E0AB19}"/>
              </a:ext>
            </a:extLst>
          </p:cNvPr>
          <p:cNvSpPr txBox="1"/>
          <p:nvPr/>
        </p:nvSpPr>
        <p:spPr>
          <a:xfrm>
            <a:off x="3710550" y="2205992"/>
            <a:ext cx="12192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কলা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2D1CFD-A416-4D22-87FA-33441F104FEE}"/>
              </a:ext>
            </a:extLst>
          </p:cNvPr>
          <p:cNvSpPr txBox="1"/>
          <p:nvPr/>
        </p:nvSpPr>
        <p:spPr>
          <a:xfrm>
            <a:off x="5746983" y="2196854"/>
            <a:ext cx="21336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নারিকেল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485849-8A4A-44DB-998F-38AF48E6A06D}"/>
              </a:ext>
            </a:extLst>
          </p:cNvPr>
          <p:cNvSpPr txBox="1"/>
          <p:nvPr/>
        </p:nvSpPr>
        <p:spPr>
          <a:xfrm>
            <a:off x="1295400" y="3911025"/>
            <a:ext cx="12192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বেল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2DD5DC-8CA8-4431-8402-33643EC0EDEA}"/>
              </a:ext>
            </a:extLst>
          </p:cNvPr>
          <p:cNvSpPr txBox="1"/>
          <p:nvPr/>
        </p:nvSpPr>
        <p:spPr>
          <a:xfrm>
            <a:off x="3810000" y="3865005"/>
            <a:ext cx="12192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বরই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4FA5F4-A535-48EC-A0A2-AFE18307993D}"/>
              </a:ext>
            </a:extLst>
          </p:cNvPr>
          <p:cNvSpPr txBox="1"/>
          <p:nvPr/>
        </p:nvSpPr>
        <p:spPr>
          <a:xfrm>
            <a:off x="6324600" y="3794203"/>
            <a:ext cx="12192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কমলা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05865D-2392-4B10-B395-A966FD506702}"/>
              </a:ext>
            </a:extLst>
          </p:cNvPr>
          <p:cNvSpPr txBox="1"/>
          <p:nvPr/>
        </p:nvSpPr>
        <p:spPr>
          <a:xfrm>
            <a:off x="1295400" y="5842842"/>
            <a:ext cx="12192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পেয়ারা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28247A-FBE8-4AD9-B7F9-E7ED4BDAB1DD}"/>
              </a:ext>
            </a:extLst>
          </p:cNvPr>
          <p:cNvSpPr txBox="1"/>
          <p:nvPr/>
        </p:nvSpPr>
        <p:spPr>
          <a:xfrm>
            <a:off x="3877799" y="5842841"/>
            <a:ext cx="12192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কাঁঠাল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83945B-ABE2-490A-9C27-50777E0B9A1D}"/>
              </a:ext>
            </a:extLst>
          </p:cNvPr>
          <p:cNvSpPr txBox="1"/>
          <p:nvPr/>
        </p:nvSpPr>
        <p:spPr>
          <a:xfrm>
            <a:off x="6248400" y="5921826"/>
            <a:ext cx="12192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আম</a:t>
            </a:r>
          </a:p>
        </p:txBody>
      </p:sp>
    </p:spTree>
    <p:extLst>
      <p:ext uri="{BB962C8B-B14F-4D97-AF65-F5344CB8AC3E}">
        <p14:creationId xmlns:p14="http://schemas.microsoft.com/office/powerpoint/2010/main" val="23213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5542002"/>
            <a:ext cx="6422361" cy="55399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GB" sz="3000" dirty="0">
                <a:latin typeface="NikoshBAN" pitchFamily="2" charset="0"/>
                <a:cs typeface="NikoshBAN" pitchFamily="2" charset="0"/>
              </a:rPr>
              <a:t> কতগুলো মৌসুমি ফলের নাম লেখ। 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C7FBEE-3C95-48CE-BC11-F9F72AAC0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3EA52-8F67-4FDB-80F3-247AA4E4F89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52433-8D5B-4763-8941-B10E9E867B22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">
            <a:extLst>
              <a:ext uri="{FF2B5EF4-FFF2-40B4-BE49-F238E27FC236}">
                <a16:creationId xmlns:a16="http://schemas.microsoft.com/office/drawing/2014/main" id="{C33FB6C8-EE7C-418E-A415-B3F262422A39}"/>
              </a:ext>
            </a:extLst>
          </p:cNvPr>
          <p:cNvSpPr/>
          <p:nvPr/>
        </p:nvSpPr>
        <p:spPr>
          <a:xfrm>
            <a:off x="1538827" y="305652"/>
            <a:ext cx="27432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D44678-1F9A-4A9A-9A91-35C647F4F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50435"/>
            <a:ext cx="2639483" cy="1754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55C207-6DB0-49D6-8809-76BC3CC91F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0" y="37623"/>
            <a:ext cx="1113300" cy="775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02A9B4-D0CE-4484-901B-ABB9094E0B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81470"/>
            <a:ext cx="4920360" cy="260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ctr">
          <a:defRPr sz="44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8575">
          <a:solidFill>
            <a:srgbClr val="0070C0"/>
          </a:solidFill>
        </a:ln>
      </a:spPr>
      <a:bodyPr wrap="square" rtlCol="0">
        <a:spAutoFit/>
      </a:bodyPr>
      <a:lstStyle>
        <a:defPPr algn="ctr">
          <a:defRPr sz="6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3101</TotalTime>
  <Words>698</Words>
  <Application>Microsoft Office PowerPoint</Application>
  <PresentationFormat>On-screen Show (4:3)</PresentationFormat>
  <Paragraphs>135</Paragraphs>
  <Slides>20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User</cp:lastModifiedBy>
  <cp:revision>573</cp:revision>
  <dcterms:created xsi:type="dcterms:W3CDTF">2006-08-16T00:00:00Z</dcterms:created>
  <dcterms:modified xsi:type="dcterms:W3CDTF">2020-09-06T02:26:04Z</dcterms:modified>
</cp:coreProperties>
</file>