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4" r:id="rId9"/>
    <p:sldId id="271" r:id="rId10"/>
    <p:sldId id="266" r:id="rId11"/>
    <p:sldId id="272" r:id="rId12"/>
    <p:sldId id="273" r:id="rId13"/>
    <p:sldId id="267" r:id="rId14"/>
    <p:sldId id="268" r:id="rId15"/>
    <p:sldId id="262" r:id="rId16"/>
    <p:sldId id="263" r:id="rId17"/>
    <p:sldId id="269" r:id="rId18"/>
    <p:sldId id="264" r:id="rId19"/>
    <p:sldId id="26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7FC2D-6F8E-4AE1-AAA6-A81A1025E85A}" type="datetimeFigureOut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hore bose shik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88392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822_172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81" t="23190" r="11111" b="23965"/>
          <a:stretch>
            <a:fillRect/>
          </a:stretch>
        </p:blipFill>
        <p:spPr>
          <a:xfrm>
            <a:off x="1066800" y="990600"/>
            <a:ext cx="7162800" cy="4953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05_213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6" r="34259"/>
          <a:stretch>
            <a:fillRect/>
          </a:stretch>
        </p:blipFill>
        <p:spPr>
          <a:xfrm rot="5400000">
            <a:off x="2057400" y="914400"/>
            <a:ext cx="5105400" cy="5105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05_213829_mf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30" r="35185"/>
          <a:stretch>
            <a:fillRect/>
          </a:stretch>
        </p:blipFill>
        <p:spPr>
          <a:xfrm rot="5400000">
            <a:off x="2171700" y="952500"/>
            <a:ext cx="4953000" cy="5486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কীভাবে</a:t>
            </a:r>
            <a:r>
              <a:rPr lang="en-US" dirty="0" smtClean="0"/>
              <a:t> </a:t>
            </a:r>
            <a:r>
              <a:rPr lang="en-US" dirty="0" err="1" smtClean="0"/>
              <a:t>রম্বস</a:t>
            </a:r>
            <a:r>
              <a:rPr lang="en-US" dirty="0" smtClean="0"/>
              <a:t> </a:t>
            </a:r>
            <a:r>
              <a:rPr lang="en-US" dirty="0" err="1" smtClean="0"/>
              <a:t>আকব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5200" dirty="0" smtClean="0"/>
              <a:t>১। </a:t>
            </a:r>
            <a:r>
              <a:rPr lang="en-US" sz="5200" dirty="0" err="1" smtClean="0"/>
              <a:t>স্কেলের</a:t>
            </a:r>
            <a:r>
              <a:rPr lang="en-US" sz="5200" dirty="0" smtClean="0"/>
              <a:t> </a:t>
            </a:r>
            <a:r>
              <a:rPr lang="en-US" sz="5200" dirty="0" err="1" smtClean="0"/>
              <a:t>সাহায্যে</a:t>
            </a:r>
            <a:r>
              <a:rPr lang="en-US" sz="5200" dirty="0" smtClean="0"/>
              <a:t> ৫ </a:t>
            </a:r>
            <a:r>
              <a:rPr lang="en-US" sz="5200" dirty="0" err="1" smtClean="0"/>
              <a:t>সেঃমিঃ</a:t>
            </a:r>
            <a:r>
              <a:rPr lang="en-US" sz="5200" dirty="0" smtClean="0"/>
              <a:t> </a:t>
            </a:r>
            <a:r>
              <a:rPr lang="en-US" sz="5200" dirty="0" err="1" smtClean="0"/>
              <a:t>দৈর্ঘের</a:t>
            </a:r>
            <a:r>
              <a:rPr lang="en-US" sz="5200" dirty="0" smtClean="0"/>
              <a:t> </a:t>
            </a:r>
            <a:r>
              <a:rPr lang="en-US" sz="5200" dirty="0" err="1" smtClean="0"/>
              <a:t>একটি</a:t>
            </a:r>
            <a:r>
              <a:rPr lang="en-US" sz="5200" dirty="0" smtClean="0"/>
              <a:t> </a:t>
            </a:r>
            <a:r>
              <a:rPr lang="en-US" sz="5200" dirty="0" err="1" smtClean="0"/>
              <a:t>রেখা</a:t>
            </a:r>
            <a:r>
              <a:rPr lang="en-US" sz="5200" dirty="0" smtClean="0"/>
              <a:t> </a:t>
            </a:r>
            <a:r>
              <a:rPr lang="en-US" sz="5200" dirty="0" err="1" smtClean="0"/>
              <a:t>আকি</a:t>
            </a:r>
            <a:r>
              <a:rPr lang="en-US" sz="5200" dirty="0" smtClean="0"/>
              <a:t>।</a:t>
            </a:r>
          </a:p>
          <a:p>
            <a:pPr>
              <a:buNone/>
            </a:pPr>
            <a:r>
              <a:rPr lang="en-US" sz="5200" dirty="0" smtClean="0"/>
              <a:t>২। </a:t>
            </a:r>
            <a:r>
              <a:rPr lang="en-US" sz="5200" dirty="0" err="1" smtClean="0"/>
              <a:t>চাঁদা</a:t>
            </a:r>
            <a:r>
              <a:rPr lang="en-US" sz="5200" dirty="0" smtClean="0"/>
              <a:t> </a:t>
            </a:r>
            <a:r>
              <a:rPr lang="en-US" sz="5200" dirty="0" err="1" smtClean="0"/>
              <a:t>ব্যাবহার</a:t>
            </a:r>
            <a:r>
              <a:rPr lang="en-US" sz="5200" dirty="0" smtClean="0"/>
              <a:t> </a:t>
            </a:r>
            <a:r>
              <a:rPr lang="en-US" sz="5200" dirty="0" err="1" smtClean="0"/>
              <a:t>করে</a:t>
            </a:r>
            <a:r>
              <a:rPr lang="en-US" sz="5200" dirty="0" smtClean="0"/>
              <a:t> ৬৫°কোণ </a:t>
            </a:r>
            <a:r>
              <a:rPr lang="en-US" sz="5200" dirty="0" err="1" smtClean="0"/>
              <a:t>আকি</a:t>
            </a:r>
            <a:r>
              <a:rPr lang="en-US" sz="5200" dirty="0" smtClean="0"/>
              <a:t>।</a:t>
            </a:r>
          </a:p>
          <a:p>
            <a:pPr>
              <a:buNone/>
            </a:pPr>
            <a:r>
              <a:rPr lang="en-US" sz="5200" dirty="0" smtClean="0"/>
              <a:t>৩। </a:t>
            </a:r>
            <a:r>
              <a:rPr lang="en-US" sz="5200" dirty="0" err="1" smtClean="0"/>
              <a:t>ত্রিকোণীসেট</a:t>
            </a:r>
            <a:r>
              <a:rPr lang="en-US" sz="5200" dirty="0" smtClean="0"/>
              <a:t>  </a:t>
            </a:r>
            <a:r>
              <a:rPr lang="en-US" sz="5200" dirty="0" err="1" smtClean="0"/>
              <a:t>ব্যাবহার</a:t>
            </a:r>
            <a:r>
              <a:rPr lang="en-US" sz="5200" dirty="0" smtClean="0"/>
              <a:t> </a:t>
            </a:r>
            <a:r>
              <a:rPr lang="en-US" sz="5200" dirty="0" err="1" smtClean="0"/>
              <a:t>করে</a:t>
            </a:r>
            <a:r>
              <a:rPr lang="en-US" sz="5200" dirty="0" smtClean="0"/>
              <a:t> ২য় </a:t>
            </a:r>
            <a:r>
              <a:rPr lang="en-US" sz="5200" dirty="0" err="1" smtClean="0"/>
              <a:t>ধাপে</a:t>
            </a:r>
            <a:r>
              <a:rPr lang="en-US" sz="5200" dirty="0" smtClean="0"/>
              <a:t> </a:t>
            </a:r>
            <a:r>
              <a:rPr lang="en-US" sz="5200" dirty="0" err="1" smtClean="0"/>
              <a:t>অংকিত</a:t>
            </a:r>
            <a:r>
              <a:rPr lang="en-US" sz="5200" dirty="0" smtClean="0"/>
              <a:t> </a:t>
            </a:r>
            <a:r>
              <a:rPr lang="en-US" sz="5200" dirty="0" err="1" smtClean="0"/>
              <a:t>রেখার</a:t>
            </a:r>
            <a:r>
              <a:rPr lang="en-US" sz="5200" dirty="0" smtClean="0"/>
              <a:t> </a:t>
            </a:r>
            <a:r>
              <a:rPr lang="en-US" sz="5200" dirty="0" err="1" smtClean="0"/>
              <a:t>সমান্তরাল</a:t>
            </a:r>
            <a:r>
              <a:rPr lang="en-US" sz="5200" dirty="0" smtClean="0"/>
              <a:t> </a:t>
            </a:r>
            <a:r>
              <a:rPr lang="en-US" sz="5200" dirty="0" err="1" smtClean="0"/>
              <a:t>রেখা</a:t>
            </a:r>
            <a:r>
              <a:rPr lang="en-US" sz="5200" dirty="0" smtClean="0"/>
              <a:t> </a:t>
            </a:r>
            <a:r>
              <a:rPr lang="en-US" sz="5200" dirty="0" err="1" smtClean="0"/>
              <a:t>আকি</a:t>
            </a:r>
            <a:r>
              <a:rPr lang="en-US" sz="5200" dirty="0" smtClean="0"/>
              <a:t>।</a:t>
            </a:r>
            <a:endParaRPr lang="en-US" sz="5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668963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৪। ২য় ও ৩য় </a:t>
            </a:r>
            <a:r>
              <a:rPr lang="en-US" sz="6000" dirty="0" err="1" smtClean="0"/>
              <a:t>ধাপে</a:t>
            </a:r>
            <a:r>
              <a:rPr lang="en-US" sz="6000" dirty="0" smtClean="0"/>
              <a:t> </a:t>
            </a:r>
            <a:r>
              <a:rPr lang="en-US" sz="6000" dirty="0" err="1" smtClean="0"/>
              <a:t>অংকিত</a:t>
            </a:r>
            <a:r>
              <a:rPr lang="en-US" sz="6000" dirty="0" smtClean="0"/>
              <a:t>  </a:t>
            </a:r>
            <a:r>
              <a:rPr lang="en-US" sz="6000" dirty="0" err="1" smtClean="0"/>
              <a:t>রেখায়</a:t>
            </a:r>
            <a:r>
              <a:rPr lang="en-US" sz="6000" dirty="0" smtClean="0"/>
              <a:t> ৫ </a:t>
            </a:r>
            <a:r>
              <a:rPr lang="en-US" sz="6000" dirty="0" err="1" smtClean="0"/>
              <a:t>সেঃমিঃ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চিহ্নিত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করি</a:t>
            </a:r>
            <a:r>
              <a:rPr lang="en-US" sz="6000" dirty="0" smtClean="0"/>
              <a:t>।</a:t>
            </a:r>
          </a:p>
          <a:p>
            <a:pPr>
              <a:buNone/>
            </a:pPr>
            <a:r>
              <a:rPr lang="en-US" sz="6000" dirty="0" smtClean="0"/>
              <a:t>৫।৪র্থ </a:t>
            </a:r>
            <a:r>
              <a:rPr lang="en-US" sz="6000" dirty="0" err="1" smtClean="0"/>
              <a:t>ধাপে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চিহ্নিত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বিন্দুদয়</a:t>
            </a:r>
            <a:r>
              <a:rPr lang="en-US" sz="6000" dirty="0" smtClean="0"/>
              <a:t> </a:t>
            </a:r>
            <a:r>
              <a:rPr lang="en-US" sz="6000" dirty="0" err="1" smtClean="0"/>
              <a:t>স্কেলের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সাহায্যে</a:t>
            </a:r>
            <a:r>
              <a:rPr lang="en-US" sz="6000" dirty="0" smtClean="0"/>
              <a:t> </a:t>
            </a:r>
            <a:r>
              <a:rPr lang="en-US" sz="6000" dirty="0" err="1" smtClean="0"/>
              <a:t>সংযুক্ত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করি</a:t>
            </a:r>
            <a:r>
              <a:rPr lang="en-US" sz="6000" dirty="0" smtClean="0"/>
              <a:t>।</a:t>
            </a:r>
            <a:endParaRPr lang="en-US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000" b="1" i="1" dirty="0" err="1" smtClean="0"/>
              <a:t>রম্বসের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বৈশিষ্ট্য</a:t>
            </a: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000" dirty="0" smtClean="0"/>
              <a:t>১। </a:t>
            </a:r>
            <a:r>
              <a:rPr lang="en-US" sz="6000" dirty="0" err="1" smtClean="0"/>
              <a:t>রম্বসের</a:t>
            </a:r>
            <a:r>
              <a:rPr lang="en-US" sz="6000" dirty="0" smtClean="0"/>
              <a:t> ৪ </a:t>
            </a:r>
            <a:r>
              <a:rPr lang="en-US" sz="6000" dirty="0" err="1" smtClean="0"/>
              <a:t>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</a:t>
            </a:r>
            <a:r>
              <a:rPr lang="en-US" sz="6000" dirty="0" smtClean="0"/>
              <a:t> </a:t>
            </a:r>
            <a:r>
              <a:rPr lang="en-US" sz="6000" dirty="0" err="1" smtClean="0"/>
              <a:t>আছে</a:t>
            </a:r>
            <a:r>
              <a:rPr lang="en-US" sz="6000" dirty="0" smtClean="0"/>
              <a:t>। </a:t>
            </a:r>
          </a:p>
          <a:p>
            <a:pPr>
              <a:buNone/>
            </a:pPr>
            <a:r>
              <a:rPr lang="en-US" sz="6000" dirty="0" smtClean="0"/>
              <a:t>২। </a:t>
            </a:r>
            <a:r>
              <a:rPr lang="en-US" sz="6000" dirty="0" err="1" smtClean="0"/>
              <a:t>রম্বসের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প্রতিটি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সমান</a:t>
            </a:r>
            <a:r>
              <a:rPr lang="en-US" sz="6000" dirty="0" smtClean="0"/>
              <a:t> ।</a:t>
            </a:r>
          </a:p>
          <a:p>
            <a:pPr>
              <a:buNone/>
            </a:pPr>
            <a:r>
              <a:rPr lang="en-US" sz="6000" dirty="0" smtClean="0"/>
              <a:t>৩। </a:t>
            </a:r>
            <a:r>
              <a:rPr lang="en-US" sz="6000" dirty="0" err="1" smtClean="0"/>
              <a:t>রম্বসের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বিপরীত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বাহুগুলো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সমান্তরাল</a:t>
            </a:r>
            <a:r>
              <a:rPr lang="en-US" sz="60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en-US" sz="4400" dirty="0" smtClean="0"/>
              <a:t>৪</a:t>
            </a:r>
            <a:r>
              <a:rPr lang="en-US" sz="5400" dirty="0" smtClean="0"/>
              <a:t>।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চার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কোণের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সমষ্টি</a:t>
            </a:r>
            <a:r>
              <a:rPr lang="en-US" sz="5400" dirty="0" smtClean="0"/>
              <a:t> ৩৬০°।</a:t>
            </a:r>
          </a:p>
          <a:p>
            <a:pPr>
              <a:buNone/>
            </a:pPr>
            <a:r>
              <a:rPr lang="en-US" sz="5400" dirty="0" smtClean="0"/>
              <a:t>৫।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দুটি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কোণ</a:t>
            </a:r>
            <a:r>
              <a:rPr lang="en-US" sz="5400" dirty="0" smtClean="0"/>
              <a:t> </a:t>
            </a:r>
            <a:r>
              <a:rPr lang="en-US" sz="5400" dirty="0" err="1" smtClean="0"/>
              <a:t>আঁকা</a:t>
            </a:r>
            <a:r>
              <a:rPr lang="en-US" sz="5400" dirty="0" smtClean="0"/>
              <a:t> </a:t>
            </a:r>
            <a:r>
              <a:rPr lang="en-US" sz="5400" dirty="0" err="1" smtClean="0"/>
              <a:t>যায়</a:t>
            </a:r>
            <a:r>
              <a:rPr lang="en-US" sz="5400" dirty="0" smtClean="0"/>
              <a:t>।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7338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dirty="0" smtClean="0"/>
              <a:t>৬।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বিপরীত</a:t>
            </a:r>
            <a:r>
              <a:rPr lang="en-US" sz="5400" dirty="0" smtClean="0"/>
              <a:t> </a:t>
            </a:r>
            <a:r>
              <a:rPr lang="en-US" sz="5400" dirty="0" err="1" smtClean="0"/>
              <a:t>কোনগুলো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পরস্পর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সমান</a:t>
            </a:r>
            <a:r>
              <a:rPr lang="en-US" sz="5400" dirty="0" smtClean="0"/>
              <a:t>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err="1" smtClean="0"/>
              <a:t>ট্রাপিজিয়াম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চতুর্ভুজের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এক</a:t>
            </a:r>
            <a:r>
              <a:rPr lang="en-US" sz="4800" dirty="0" smtClean="0"/>
              <a:t> </a:t>
            </a:r>
            <a:r>
              <a:rPr lang="en-US" sz="4800" dirty="0" err="1" smtClean="0"/>
              <a:t>জোড়া</a:t>
            </a:r>
            <a:r>
              <a:rPr lang="en-US" sz="4800" dirty="0" smtClean="0"/>
              <a:t> </a:t>
            </a:r>
            <a:r>
              <a:rPr lang="en-US" sz="4800" dirty="0" err="1" smtClean="0"/>
              <a:t>বাহু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পরস্পর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সমান্তরাল</a:t>
            </a:r>
            <a:r>
              <a:rPr lang="en-US" sz="4800" dirty="0" smtClean="0"/>
              <a:t> </a:t>
            </a:r>
            <a:r>
              <a:rPr lang="en-US" sz="4800" dirty="0" err="1" smtClean="0"/>
              <a:t>তাকে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ট্রাপিজিয়াম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বলা</a:t>
            </a:r>
            <a:r>
              <a:rPr lang="en-US" sz="4800" dirty="0" smtClean="0"/>
              <a:t> </a:t>
            </a:r>
            <a:r>
              <a:rPr lang="en-US" sz="4800" dirty="0" err="1" smtClean="0"/>
              <a:t>হয়</a:t>
            </a:r>
            <a:r>
              <a:rPr lang="en-US" sz="4800" dirty="0" smtClean="0"/>
              <a:t>।</a:t>
            </a:r>
            <a:endParaRPr lang="en-US" sz="4800" dirty="0"/>
          </a:p>
        </p:txBody>
      </p:sp>
      <p:sp>
        <p:nvSpPr>
          <p:cNvPr id="4" name="Trapezoid 3"/>
          <p:cNvSpPr/>
          <p:nvPr/>
        </p:nvSpPr>
        <p:spPr>
          <a:xfrm>
            <a:off x="2514600" y="3962400"/>
            <a:ext cx="3810000" cy="1676400"/>
          </a:xfrm>
          <a:prstGeom prst="trapezoid">
            <a:avLst>
              <a:gd name="adj" fmla="val 720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err="1" smtClean="0"/>
              <a:t>বাড়ির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কাজ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5400" dirty="0" err="1" smtClean="0"/>
              <a:t>একটি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এক</a:t>
            </a:r>
            <a:r>
              <a:rPr lang="en-US" sz="5400" dirty="0" smtClean="0"/>
              <a:t> </a:t>
            </a:r>
            <a:r>
              <a:rPr lang="en-US" sz="5400" dirty="0" err="1" smtClean="0"/>
              <a:t>বাহুর</a:t>
            </a:r>
            <a:r>
              <a:rPr lang="en-US" sz="5400" dirty="0" smtClean="0"/>
              <a:t> </a:t>
            </a:r>
            <a:r>
              <a:rPr lang="en-US" sz="5400" dirty="0" err="1" smtClean="0"/>
              <a:t>দৈর্ঘ্য</a:t>
            </a:r>
            <a:r>
              <a:rPr lang="en-US" sz="5400" dirty="0" smtClean="0"/>
              <a:t> ৫ </a:t>
            </a:r>
            <a:r>
              <a:rPr lang="en-US" sz="5400" dirty="0" err="1" smtClean="0"/>
              <a:t>সেঃমিঃ</a:t>
            </a:r>
            <a:r>
              <a:rPr lang="en-US" sz="5400" dirty="0" smtClean="0"/>
              <a:t>।</a:t>
            </a:r>
          </a:p>
          <a:p>
            <a:pPr>
              <a:buNone/>
            </a:pPr>
            <a:r>
              <a:rPr lang="en-US" sz="5400" dirty="0" smtClean="0"/>
              <a:t> 		ক) </a:t>
            </a:r>
            <a:r>
              <a:rPr lang="en-US" sz="5400" dirty="0" err="1" smtClean="0"/>
              <a:t>রম্বসটি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অঙ্কন</a:t>
            </a:r>
            <a:r>
              <a:rPr lang="en-US" sz="5400" dirty="0" smtClean="0"/>
              <a:t> </a:t>
            </a:r>
            <a:r>
              <a:rPr lang="en-US" sz="5400" dirty="0" err="1" smtClean="0"/>
              <a:t>কর</a:t>
            </a:r>
            <a:r>
              <a:rPr lang="en-US" sz="5400" dirty="0" smtClean="0"/>
              <a:t>।</a:t>
            </a:r>
          </a:p>
          <a:p>
            <a:pPr>
              <a:buNone/>
            </a:pPr>
            <a:r>
              <a:rPr lang="en-US" sz="5400" dirty="0" smtClean="0"/>
              <a:t>		খ) </a:t>
            </a:r>
            <a:r>
              <a:rPr lang="en-US" sz="5400" dirty="0" err="1" smtClean="0"/>
              <a:t>অঙ্কিত</a:t>
            </a:r>
            <a:r>
              <a:rPr lang="en-US" sz="5400" dirty="0" smtClean="0"/>
              <a:t>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৩ </a:t>
            </a:r>
            <a:r>
              <a:rPr lang="en-US" sz="5400" dirty="0" err="1" smtClean="0"/>
              <a:t>টি</a:t>
            </a:r>
            <a:r>
              <a:rPr lang="en-US" sz="5400" dirty="0" smtClean="0"/>
              <a:t>    			</a:t>
            </a:r>
            <a:r>
              <a:rPr lang="en-US" sz="5400" dirty="0" err="1" smtClean="0"/>
              <a:t>বৈশিষ্ট্য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7200" dirty="0" err="1" smtClean="0"/>
              <a:t>ট্রাপিজিয়াম</a:t>
            </a:r>
            <a:r>
              <a:rPr lang="en-US" sz="7200" dirty="0" smtClean="0"/>
              <a:t> (১০৩ </a:t>
            </a:r>
            <a:r>
              <a:rPr lang="en-US" sz="7200" dirty="0" err="1" smtClean="0"/>
              <a:t>পৃষ্ঠা</a:t>
            </a:r>
            <a:r>
              <a:rPr lang="en-US" sz="7200" dirty="0" smtClean="0"/>
              <a:t>)</a:t>
            </a:r>
            <a:endParaRPr lang="en-US" sz="7200" dirty="0"/>
          </a:p>
        </p:txBody>
      </p:sp>
      <p:pic>
        <p:nvPicPr>
          <p:cNvPr id="4" name="Content Placeholder 3" descr="20200826_124305_mf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111" r="8334" b="10264"/>
          <a:stretch>
            <a:fillRect/>
          </a:stretch>
        </p:blipFill>
        <p:spPr>
          <a:xfrm>
            <a:off x="457200" y="1600200"/>
            <a:ext cx="8229600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B_IMG_1582274765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685800"/>
            <a:ext cx="4419600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Punched Tape 6"/>
          <p:cNvSpPr/>
          <p:nvPr/>
        </p:nvSpPr>
        <p:spPr>
          <a:xfrm>
            <a:off x="457200" y="1066800"/>
            <a:ext cx="3657600" cy="48006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 err="1" smtClean="0">
                <a:solidFill>
                  <a:schemeClr val="tx1"/>
                </a:solidFill>
                <a:latin typeface="Nikosh"/>
              </a:rPr>
              <a:t>শুভ্রা</a:t>
            </a:r>
            <a:r>
              <a:rPr lang="en-US" sz="4000" b="1" i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"/>
              </a:rPr>
              <a:t>আল</a:t>
            </a:r>
            <a:r>
              <a:rPr lang="en-US" sz="4000" b="1" i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Nikosh"/>
              </a:rPr>
              <a:t>আমিন</a:t>
            </a:r>
            <a:endParaRPr lang="en-US" sz="4000" b="1" i="1" dirty="0" smtClean="0">
              <a:solidFill>
                <a:schemeClr val="tx1"/>
              </a:solidFill>
              <a:latin typeface="Nikosh"/>
            </a:endParaRPr>
          </a:p>
          <a:p>
            <a:r>
              <a:rPr lang="en-US" sz="2400" b="1" i="1" dirty="0" err="1" smtClean="0">
                <a:solidFill>
                  <a:schemeClr val="tx1"/>
                </a:solidFill>
                <a:latin typeface="Nikosh"/>
              </a:rPr>
              <a:t>সহকারি</a:t>
            </a:r>
            <a:r>
              <a:rPr lang="en-US" sz="2400" b="1" i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"/>
              </a:rPr>
              <a:t>শিক্ষক</a:t>
            </a:r>
            <a:endParaRPr lang="en-US" sz="2400" b="1" i="1" dirty="0" smtClean="0">
              <a:solidFill>
                <a:schemeClr val="tx1"/>
              </a:solidFill>
              <a:latin typeface="Nikosh"/>
            </a:endParaRPr>
          </a:p>
          <a:p>
            <a:r>
              <a:rPr lang="en-US" sz="2400" b="1" i="1" dirty="0" err="1" smtClean="0">
                <a:solidFill>
                  <a:schemeClr val="tx1"/>
                </a:solidFill>
                <a:latin typeface="Nikosh"/>
              </a:rPr>
              <a:t>উত্তর</a:t>
            </a:r>
            <a:r>
              <a:rPr lang="en-US" sz="2400" b="1" i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"/>
              </a:rPr>
              <a:t>ফতেয়াবাদ</a:t>
            </a:r>
            <a:r>
              <a:rPr lang="en-US" sz="2400" b="1" i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"/>
              </a:rPr>
              <a:t>সরকারি</a:t>
            </a:r>
            <a:r>
              <a:rPr lang="en-US" sz="2400" b="1" i="1" dirty="0" smtClean="0">
                <a:solidFill>
                  <a:schemeClr val="tx1"/>
                </a:solidFill>
                <a:latin typeface="Nikosh"/>
              </a:rPr>
              <a:t> </a:t>
            </a:r>
          </a:p>
          <a:p>
            <a:r>
              <a:rPr lang="en-US" sz="2400" b="1" i="1" dirty="0" err="1" smtClean="0">
                <a:solidFill>
                  <a:schemeClr val="tx1"/>
                </a:solidFill>
                <a:latin typeface="Nikosh"/>
              </a:rPr>
              <a:t>প্রাথমিক</a:t>
            </a:r>
            <a:r>
              <a:rPr lang="en-US" sz="2400" b="1" i="1" dirty="0" smtClean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"/>
              </a:rPr>
              <a:t>বিদ্যালয়</a:t>
            </a:r>
            <a:endParaRPr lang="en-US" sz="2400" b="1" i="1" dirty="0" smtClean="0">
              <a:solidFill>
                <a:schemeClr val="tx1"/>
              </a:solidFill>
              <a:latin typeface="Nikosh"/>
            </a:endParaRPr>
          </a:p>
          <a:p>
            <a:r>
              <a:rPr lang="en-US" sz="2400" b="1" i="1" dirty="0" err="1" smtClean="0">
                <a:solidFill>
                  <a:schemeClr val="tx1"/>
                </a:solidFill>
                <a:latin typeface="Nikosh"/>
              </a:rPr>
              <a:t>হাটহাজারী</a:t>
            </a:r>
            <a:r>
              <a:rPr lang="en-US" sz="2400" b="1" i="1" dirty="0" smtClean="0">
                <a:solidFill>
                  <a:schemeClr val="tx1"/>
                </a:solidFill>
                <a:latin typeface="Nikosh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Nikosh"/>
              </a:rPr>
              <a:t>চট্টগ্রাম</a:t>
            </a:r>
            <a:endParaRPr lang="en-US" sz="2400" b="1" i="1" dirty="0" smtClean="0">
              <a:solidFill>
                <a:schemeClr val="tx1"/>
              </a:solidFill>
              <a:latin typeface="Nikosh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ye by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7848600" cy="5257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endParaRPr lang="en-US" sz="7200" b="1" i="1" dirty="0"/>
          </a:p>
        </p:txBody>
      </p:sp>
      <p:pic>
        <p:nvPicPr>
          <p:cNvPr id="4" name="Content Placeholder 3" descr="dhadh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678" r="4630" b="11624"/>
          <a:stretch>
            <a:fillRect/>
          </a:stretch>
        </p:blipFill>
        <p:spPr>
          <a:xfrm>
            <a:off x="381000" y="533400"/>
            <a:ext cx="8458200" cy="5486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las 5 m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3505200" cy="5181600"/>
          </a:xfrm>
        </p:spPr>
      </p:pic>
      <p:sp>
        <p:nvSpPr>
          <p:cNvPr id="5" name="Left Arrow Callout 4"/>
          <p:cNvSpPr/>
          <p:nvPr/>
        </p:nvSpPr>
        <p:spPr>
          <a:xfrm>
            <a:off x="4191000" y="1371600"/>
            <a:ext cx="4343400" cy="45720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পরীক্ষার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প্রস্তুতি</a:t>
            </a:r>
            <a:endParaRPr lang="en-US" sz="4800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প্রশ্ন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নং</a:t>
            </a:r>
            <a:r>
              <a:rPr lang="en-US" sz="4800" dirty="0" smtClean="0">
                <a:solidFill>
                  <a:srgbClr val="002060"/>
                </a:solidFill>
              </a:rPr>
              <a:t> ঃ ৮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রম্বস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err="1" smtClean="0"/>
              <a:t>যে</a:t>
            </a:r>
            <a:r>
              <a:rPr lang="en-US" sz="7200" dirty="0" smtClean="0"/>
              <a:t> </a:t>
            </a:r>
            <a:r>
              <a:rPr lang="en-US" sz="7200" dirty="0" err="1" smtClean="0"/>
              <a:t>চতুর্ভুজের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চারটি</a:t>
            </a:r>
            <a:r>
              <a:rPr lang="en-US" sz="7200" dirty="0"/>
              <a:t> </a:t>
            </a:r>
            <a:r>
              <a:rPr lang="en-US" sz="7200" dirty="0" err="1" smtClean="0"/>
              <a:t>বাহুর</a:t>
            </a:r>
            <a:r>
              <a:rPr lang="en-US" sz="7200" dirty="0" smtClean="0"/>
              <a:t> </a:t>
            </a:r>
            <a:r>
              <a:rPr lang="en-US" sz="7200" dirty="0" err="1" smtClean="0"/>
              <a:t>দৈর্ঘ্য</a:t>
            </a:r>
            <a:r>
              <a:rPr lang="en-US" sz="7200" dirty="0" smtClean="0"/>
              <a:t> </a:t>
            </a:r>
            <a:r>
              <a:rPr lang="en-US" sz="7200" dirty="0" err="1" smtClean="0"/>
              <a:t>সমান</a:t>
            </a:r>
            <a:r>
              <a:rPr lang="en-US" sz="7200" dirty="0" smtClean="0"/>
              <a:t> </a:t>
            </a:r>
            <a:r>
              <a:rPr lang="en-US" sz="7200" dirty="0" err="1" smtClean="0"/>
              <a:t>তাকে</a:t>
            </a:r>
            <a:r>
              <a:rPr lang="en-US" sz="7200" dirty="0" smtClean="0"/>
              <a:t> </a:t>
            </a:r>
            <a:r>
              <a:rPr lang="en-US" sz="7200" dirty="0" err="1" smtClean="0"/>
              <a:t>রম্বস</a:t>
            </a:r>
            <a:r>
              <a:rPr lang="en-US" sz="7200" dirty="0" smtClean="0"/>
              <a:t> </a:t>
            </a:r>
            <a:r>
              <a:rPr lang="en-US" sz="7200" dirty="0" err="1" smtClean="0"/>
              <a:t>বলে</a:t>
            </a:r>
            <a:r>
              <a:rPr lang="en-US" sz="7200" dirty="0" smtClean="0"/>
              <a:t>।</a:t>
            </a:r>
          </a:p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err="1" smtClean="0"/>
              <a:t>বর্গ</a:t>
            </a:r>
            <a:r>
              <a:rPr lang="en-US" sz="7200" dirty="0" smtClean="0"/>
              <a:t> </a:t>
            </a:r>
            <a:r>
              <a:rPr lang="en-US" sz="7200" dirty="0" err="1" smtClean="0"/>
              <a:t>এক</a:t>
            </a:r>
            <a:r>
              <a:rPr lang="en-US" sz="7200" dirty="0" smtClean="0"/>
              <a:t> </a:t>
            </a:r>
            <a:r>
              <a:rPr lang="en-US" sz="7200" dirty="0" err="1" smtClean="0"/>
              <a:t>ধরণের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রম্বস</a:t>
            </a:r>
            <a:r>
              <a:rPr lang="en-US" sz="7200" dirty="0" smtClean="0"/>
              <a:t>।</a:t>
            </a:r>
            <a:endParaRPr lang="en-US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প্রশ্নালোচনা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7100" dirty="0" smtClean="0"/>
              <a:t> ক )  </a:t>
            </a:r>
            <a:r>
              <a:rPr lang="en-US" sz="7100" dirty="0" err="1" smtClean="0"/>
              <a:t>একটি</a:t>
            </a:r>
            <a:r>
              <a:rPr lang="en-US" sz="7100" dirty="0" smtClean="0"/>
              <a:t> </a:t>
            </a:r>
            <a:r>
              <a:rPr lang="en-US" sz="7100" dirty="0" err="1" smtClean="0"/>
              <a:t>রম্বস</a:t>
            </a:r>
            <a:r>
              <a:rPr lang="en-US" sz="7100" dirty="0" smtClean="0"/>
              <a:t> </a:t>
            </a:r>
            <a:r>
              <a:rPr lang="en-US" sz="7100" dirty="0" err="1" smtClean="0"/>
              <a:t>অংকন</a:t>
            </a:r>
            <a:r>
              <a:rPr lang="en-US" sz="7100" dirty="0" smtClean="0"/>
              <a:t> </a:t>
            </a:r>
            <a:r>
              <a:rPr lang="en-US" sz="7100" dirty="0" err="1" smtClean="0"/>
              <a:t>কর</a:t>
            </a:r>
            <a:r>
              <a:rPr lang="en-US" sz="7100" dirty="0" smtClean="0"/>
              <a:t> </a:t>
            </a:r>
            <a:r>
              <a:rPr lang="en-US" sz="7100" dirty="0" err="1" smtClean="0"/>
              <a:t>যার</a:t>
            </a:r>
            <a:r>
              <a:rPr lang="en-US" sz="7100" dirty="0" smtClean="0"/>
              <a:t> </a:t>
            </a:r>
            <a:r>
              <a:rPr lang="en-US" sz="7100" dirty="0" err="1" smtClean="0"/>
              <a:t>প্রতিটি</a:t>
            </a:r>
            <a:r>
              <a:rPr lang="en-US" sz="7100" dirty="0" smtClean="0"/>
              <a:t> </a:t>
            </a:r>
            <a:r>
              <a:rPr lang="en-US" sz="7100" dirty="0" err="1" smtClean="0"/>
              <a:t>বাহু</a:t>
            </a:r>
            <a:r>
              <a:rPr lang="en-US" sz="7100" dirty="0" smtClean="0"/>
              <a:t> ৫ </a:t>
            </a:r>
            <a:r>
              <a:rPr lang="en-US" sz="7100" dirty="0" err="1" smtClean="0"/>
              <a:t>সেঃমিঃ</a:t>
            </a:r>
            <a:r>
              <a:rPr lang="en-US" sz="7100" dirty="0" smtClean="0"/>
              <a:t> </a:t>
            </a:r>
            <a:r>
              <a:rPr lang="en-US" sz="7100" dirty="0" err="1" smtClean="0"/>
              <a:t>এবং</a:t>
            </a:r>
            <a:r>
              <a:rPr lang="en-US" sz="7100" dirty="0" smtClean="0"/>
              <a:t> </a:t>
            </a:r>
            <a:r>
              <a:rPr lang="en-US" sz="7100" dirty="0" err="1" smtClean="0"/>
              <a:t>একটি</a:t>
            </a:r>
            <a:r>
              <a:rPr lang="en-US" sz="7100" dirty="0" smtClean="0"/>
              <a:t> </a:t>
            </a:r>
            <a:r>
              <a:rPr lang="en-US" sz="7100" dirty="0" err="1" smtClean="0"/>
              <a:t>কোণ</a:t>
            </a:r>
            <a:r>
              <a:rPr lang="en-US" sz="7100" dirty="0" smtClean="0"/>
              <a:t> ৬৫°</a:t>
            </a:r>
          </a:p>
          <a:p>
            <a:pPr>
              <a:buNone/>
            </a:pPr>
            <a:r>
              <a:rPr lang="en-US" sz="7100" dirty="0" smtClean="0"/>
              <a:t> খ ) </a:t>
            </a:r>
            <a:r>
              <a:rPr lang="en-US" sz="7100" dirty="0" err="1" smtClean="0"/>
              <a:t>রম্বসের</a:t>
            </a:r>
            <a:r>
              <a:rPr lang="en-US" sz="7100" dirty="0" smtClean="0"/>
              <a:t> </a:t>
            </a:r>
            <a:r>
              <a:rPr lang="en-US" sz="7100" dirty="0" err="1" smtClean="0"/>
              <a:t>বৈশিষ্ট্য</a:t>
            </a:r>
            <a:r>
              <a:rPr lang="en-US" sz="7100" dirty="0" smtClean="0"/>
              <a:t> </a:t>
            </a:r>
            <a:r>
              <a:rPr lang="en-US" sz="7100" dirty="0" err="1" smtClean="0"/>
              <a:t>লিখ</a:t>
            </a:r>
            <a:r>
              <a:rPr lang="en-US" sz="71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200905_212651_mf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1482"/>
          <a:stretch>
            <a:fillRect/>
          </a:stretch>
        </p:blipFill>
        <p:spPr>
          <a:xfrm rot="5400000">
            <a:off x="2057400" y="304800"/>
            <a:ext cx="4572000" cy="6400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05_213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000" r="31481"/>
          <a:stretch>
            <a:fillRect/>
          </a:stretch>
        </p:blipFill>
        <p:spPr>
          <a:xfrm rot="5400000">
            <a:off x="1828800" y="685800"/>
            <a:ext cx="5029200" cy="5638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05_213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2" t="15839" r="34259" b="-1957"/>
          <a:stretch>
            <a:fillRect/>
          </a:stretch>
        </p:blipFill>
        <p:spPr>
          <a:xfrm rot="5400000">
            <a:off x="1714500" y="190500"/>
            <a:ext cx="5334000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201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রম্বস</vt:lpstr>
      <vt:lpstr>প্রশ্নালোচনা</vt:lpstr>
      <vt:lpstr>Slide 7</vt:lpstr>
      <vt:lpstr>Slide 8</vt:lpstr>
      <vt:lpstr>Slide 9</vt:lpstr>
      <vt:lpstr>Slide 10</vt:lpstr>
      <vt:lpstr>Slide 11</vt:lpstr>
      <vt:lpstr>Slide 12</vt:lpstr>
      <vt:lpstr>কীভাবে রম্বস আকব?</vt:lpstr>
      <vt:lpstr>Slide 14</vt:lpstr>
      <vt:lpstr>রম্বসের বৈশিষ্ট্য</vt:lpstr>
      <vt:lpstr>Slide 16</vt:lpstr>
      <vt:lpstr>ট্রাপিজিয়াম</vt:lpstr>
      <vt:lpstr>বাড়ির কাজ</vt:lpstr>
      <vt:lpstr>ট্রাপিজিয়াম (১০৩ পৃষ্ঠা)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Salahuddin</dc:creator>
  <cp:lastModifiedBy>Salahuddin</cp:lastModifiedBy>
  <cp:revision>31</cp:revision>
  <dcterms:created xsi:type="dcterms:W3CDTF">2020-08-23T13:58:35Z</dcterms:created>
  <dcterms:modified xsi:type="dcterms:W3CDTF">2020-09-05T17:41:39Z</dcterms:modified>
</cp:coreProperties>
</file>