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00600"/>
            <a:ext cx="8915400" cy="1447800"/>
          </a:xfrm>
        </p:spPr>
        <p:txBody>
          <a:bodyPr>
            <a:noAutofit/>
          </a:bodyPr>
          <a:lstStyle/>
          <a:p>
            <a:pPr algn="just"/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    </a:t>
            </a:r>
            <a:r>
              <a:rPr lang="en-US" sz="4400" dirty="0" err="1" smtClean="0">
                <a:solidFill>
                  <a:srgbClr val="FF0066"/>
                </a:solidFill>
                <a:latin typeface="SutonnyMJ" pitchFamily="2" charset="0"/>
              </a:rPr>
              <a:t>AvR‡Ki</a:t>
            </a:r>
            <a:r>
              <a:rPr lang="en-US" sz="4400" dirty="0" smtClean="0">
                <a:solidFill>
                  <a:srgbClr val="FF0066"/>
                </a:solidFill>
                <a:latin typeface="SutonnyMJ" pitchFamily="2" charset="0"/>
              </a:rPr>
              <a:t> ÎB </a:t>
            </a:r>
            <a:r>
              <a:rPr lang="en-US" sz="4400" dirty="0" err="1" smtClean="0">
                <a:solidFill>
                  <a:srgbClr val="FF0066"/>
                </a:solidFill>
                <a:latin typeface="SutonnyMJ" pitchFamily="2" charset="0"/>
              </a:rPr>
              <a:t>D‡Øvabx</a:t>
            </a:r>
            <a:r>
              <a:rPr lang="en-US" sz="4400" dirty="0" smtClean="0">
                <a:solidFill>
                  <a:srgbClr val="FF0066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SutonnyMJ" pitchFamily="2" charset="0"/>
              </a:rPr>
              <a:t>K¬v‡m</a:t>
            </a:r>
            <a:r>
              <a:rPr lang="en-US" sz="4400" dirty="0" smtClean="0">
                <a:solidFill>
                  <a:srgbClr val="FF0066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SutonnyMJ" pitchFamily="2" charset="0"/>
              </a:rPr>
              <a:t>mKj‡K</a:t>
            </a:r>
            <a:r>
              <a:rPr lang="en-US" sz="4400" dirty="0" smtClean="0">
                <a:solidFill>
                  <a:srgbClr val="FF0066"/>
                </a:solidFill>
                <a:latin typeface="SutonnyMJ" pitchFamily="2" charset="0"/>
              </a:rPr>
              <a:t> ¯^</a:t>
            </a:r>
            <a:r>
              <a:rPr lang="en-US" sz="4400" dirty="0" err="1" smtClean="0">
                <a:solidFill>
                  <a:srgbClr val="FF0066"/>
                </a:solidFill>
                <a:latin typeface="SutonnyMJ" pitchFamily="2" charset="0"/>
              </a:rPr>
              <a:t>vMZg</a:t>
            </a:r>
            <a:r>
              <a:rPr lang="en-US" sz="4400" dirty="0" smtClean="0">
                <a:solidFill>
                  <a:srgbClr val="FF0066"/>
                </a:solidFill>
                <a:latin typeface="SutonnyMJ" pitchFamily="2" charset="0"/>
              </a:rPr>
              <a:t>|</a:t>
            </a:r>
            <a:endParaRPr lang="en-US" sz="6000" dirty="0">
              <a:solidFill>
                <a:srgbClr val="FF0066"/>
              </a:solidFill>
              <a:latin typeface="SutonnyMJ" pitchFamily="2" charset="0"/>
            </a:endParaRPr>
          </a:p>
        </p:txBody>
      </p:sp>
      <p:pic>
        <p:nvPicPr>
          <p:cNvPr id="5" name="Picture Placeholder 4" descr="canstockphoto20500946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2957046" cy="4648200"/>
          </a:xfrm>
        </p:spPr>
      </p:pic>
      <p:pic>
        <p:nvPicPr>
          <p:cNvPr id="6" name="Picture Placeholder 4" descr="canstockphoto205009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0"/>
            <a:ext cx="2957046" cy="4648200"/>
          </a:xfrm>
          <a:prstGeom prst="rect">
            <a:avLst/>
          </a:prstGeom>
        </p:spPr>
      </p:pic>
      <p:pic>
        <p:nvPicPr>
          <p:cNvPr id="7" name="Picture Placeholder 4" descr="canstockphoto205009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0"/>
            <a:ext cx="2957046" cy="4648200"/>
          </a:xfrm>
          <a:prstGeom prst="rect">
            <a:avLst/>
          </a:prstGeom>
        </p:spPr>
      </p:pic>
      <p:pic>
        <p:nvPicPr>
          <p:cNvPr id="8" name="Picture Placeholder 4" descr="canstockphoto2050094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0"/>
            <a:ext cx="3124200" cy="4419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SutonnyMJ" pitchFamily="2" charset="0"/>
              </a:rPr>
              <a:t>2. cÖhyw³i </a:t>
            </a:r>
            <a:r>
              <a:rPr lang="en-US" b="1" dirty="0" err="1" smtClean="0">
                <a:solidFill>
                  <a:schemeClr val="tx1"/>
                </a:solidFill>
                <a:latin typeface="SutonnyMJ" pitchFamily="2" charset="0"/>
              </a:rPr>
              <a:t>Dbœqb</a:t>
            </a:r>
            <a:r>
              <a:rPr lang="en-US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endParaRPr lang="en-US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Shamim\Downloads\canstockphoto157237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4286250" cy="5181600"/>
          </a:xfrm>
          <a:prstGeom prst="rect">
            <a:avLst/>
          </a:prstGeom>
          <a:noFill/>
        </p:spPr>
      </p:pic>
      <p:pic>
        <p:nvPicPr>
          <p:cNvPr id="4099" name="Picture 3" descr="C:\Users\Shamim\Downloads\canstockphoto01705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76400"/>
            <a:ext cx="4286250" cy="5181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SutonnyMJ" pitchFamily="2" charset="0"/>
              </a:rPr>
              <a:t>3.evRviRvZKiY </a:t>
            </a:r>
            <a:r>
              <a:rPr lang="en-US" b="1" dirty="0" err="1" smtClean="0">
                <a:solidFill>
                  <a:schemeClr val="tx1"/>
                </a:solidFill>
                <a:latin typeface="SutonnyMJ" pitchFamily="2" charset="0"/>
              </a:rPr>
              <a:t>e¨e¯’vi</a:t>
            </a:r>
            <a:r>
              <a:rPr lang="en-US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MJ" pitchFamily="2" charset="0"/>
              </a:rPr>
              <a:t>AvaywbKvqb</a:t>
            </a:r>
            <a:endParaRPr lang="en-US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Shamim\Downloads\canstockphoto756232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4114800" cy="1981200"/>
          </a:xfrm>
          <a:prstGeom prst="rect">
            <a:avLst/>
          </a:prstGeom>
          <a:noFill/>
        </p:spPr>
      </p:pic>
      <p:pic>
        <p:nvPicPr>
          <p:cNvPr id="5123" name="Picture 3" descr="C:\Users\Shamim\Downloads\canstockphoto176770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981200"/>
            <a:ext cx="4876800" cy="2133599"/>
          </a:xfrm>
          <a:prstGeom prst="rect">
            <a:avLst/>
          </a:prstGeom>
          <a:noFill/>
        </p:spPr>
      </p:pic>
      <p:pic>
        <p:nvPicPr>
          <p:cNvPr id="5124" name="Picture 4" descr="C:\Users\Shamim\Downloads\canstockphoto149103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9213"/>
            <a:ext cx="9144000" cy="2998787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nstockphoto11924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86600"/>
          </a:xfrm>
          <a:blipFill>
            <a:blip r:embed="rId2"/>
            <a:stretch>
              <a:fillRect/>
            </a:stretch>
          </a:blipFill>
        </p:spPr>
      </p:pic>
      <p:sp>
        <p:nvSpPr>
          <p:cNvPr id="6" name="Rectangle 5"/>
          <p:cNvSpPr/>
          <p:nvPr/>
        </p:nvSpPr>
        <p:spPr>
          <a:xfrm>
            <a:off x="1066800" y="2590800"/>
            <a:ext cx="70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800" b="1" dirty="0" err="1" smtClean="0">
                <a:solidFill>
                  <a:srgbClr val="7030A0"/>
                </a:solidFill>
                <a:latin typeface="SutonnyMJ" pitchFamily="2" charset="0"/>
              </a:rPr>
              <a:t>mevB‡K</a:t>
            </a:r>
            <a:r>
              <a:rPr lang="en-US" sz="9600" b="1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SutonnyMJ" pitchFamily="2" charset="0"/>
              </a:rPr>
              <a:t>ab¨ev</a:t>
            </a:r>
            <a:r>
              <a:rPr lang="en-US" sz="9600" b="1" dirty="0" smtClean="0">
                <a:solidFill>
                  <a:srgbClr val="7030A0"/>
                </a:solidFill>
                <a:latin typeface="SutonnyMJ" pitchFamily="2" charset="0"/>
              </a:rPr>
              <a:t>`|</a:t>
            </a:r>
            <a:endParaRPr lang="en-US" sz="9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838200"/>
            <a:ext cx="4572000" cy="1066800"/>
          </a:xfrm>
        </p:spPr>
        <p:txBody>
          <a:bodyPr>
            <a:noAutofit/>
          </a:bodyPr>
          <a:lstStyle/>
          <a:p>
            <a:r>
              <a:rPr lang="en-US" sz="36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   </a:t>
            </a:r>
            <a:r>
              <a:rPr lang="en-US" sz="3600" b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6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/>
            </a:r>
            <a:b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</a:br>
            <a:endParaRPr lang="en-US" sz="2400" dirty="0"/>
          </a:p>
        </p:txBody>
      </p:sp>
      <p:pic>
        <p:nvPicPr>
          <p:cNvPr id="9" name="Picture Placeholder 8" descr="canstockphoto7395342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5257800" y="1371600"/>
            <a:ext cx="3581400" cy="3581400"/>
          </a:xfrm>
          <a:blipFill>
            <a:blip r:embed="rId4"/>
            <a:tile tx="0" ty="0" sx="100000" sy="100000" flip="none" algn="tl"/>
          </a:blipFill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52400" y="2057400"/>
            <a:ext cx="5791200" cy="4191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          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gv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kvgxg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2000" dirty="0" smtClean="0">
                <a:latin typeface="Arial Rounded MT Bold" pitchFamily="34" charset="0"/>
              </a:rPr>
              <a:t/>
            </a:r>
            <a:br>
              <a:rPr lang="bn-IN" sz="2000" dirty="0" smtClean="0">
                <a:latin typeface="Arial Rounded MT Bold" pitchFamily="34" charset="0"/>
              </a:rPr>
            </a:br>
            <a:r>
              <a:rPr lang="en-US" sz="3200" b="1" dirty="0" smtClean="0">
                <a:latin typeface="Arial Rounded MT Bold" pitchFamily="34" charset="0"/>
              </a:rPr>
              <a:t>              </a:t>
            </a:r>
            <a:r>
              <a:rPr lang="en-US" sz="3600" b="1" dirty="0" err="1" smtClean="0">
                <a:latin typeface="SutonnyMJ" pitchFamily="2" charset="0"/>
              </a:rPr>
              <a:t>cÖfvlK</a:t>
            </a:r>
            <a:r>
              <a:rPr lang="en-US" sz="3600" b="1" dirty="0" smtClean="0">
                <a:latin typeface="SutonnyMJ" pitchFamily="2" charset="0"/>
              </a:rPr>
              <a:t> - </a:t>
            </a:r>
            <a:r>
              <a:rPr lang="en-US" sz="3600" b="1" dirty="0" err="1" smtClean="0">
                <a:latin typeface="SutonnyMJ" pitchFamily="2" charset="0"/>
              </a:rPr>
              <a:t>e¨e¯’vcbv</a:t>
            </a:r>
            <a:r>
              <a:rPr lang="en-US" sz="3600" b="1" dirty="0" smtClean="0">
                <a:latin typeface="SutonnyMJ" pitchFamily="2" charset="0"/>
              </a:rPr>
              <a:t> </a:t>
            </a:r>
            <a:endParaRPr lang="en-US" sz="2400" b="1" dirty="0" smtClean="0">
              <a:latin typeface="SutonnyMJ" pitchFamily="2" charset="0"/>
            </a:endParaRPr>
          </a:p>
          <a:p>
            <a:pPr algn="ctr"/>
            <a:r>
              <a:rPr lang="bn-IN" sz="4800" b="1" dirty="0" smtClean="0">
                <a:latin typeface="Arial Rounded MT Bold" pitchFamily="34" charset="0"/>
                <a:cs typeface="Bangla" pitchFamily="66" charset="0"/>
              </a:rPr>
              <a:t>বঙ্গবন্ধু সরকারি কলেজ,</a:t>
            </a:r>
            <a:endParaRPr lang="en-US" sz="4800" b="1" dirty="0" smtClean="0">
              <a:latin typeface="Arial Rounded MT Bold" pitchFamily="34" charset="0"/>
              <a:cs typeface="Bangla" pitchFamily="66" charset="0"/>
            </a:endParaRPr>
          </a:p>
          <a:p>
            <a:pPr algn="ctr"/>
            <a:r>
              <a:rPr lang="bn-IN" sz="2400" b="1" dirty="0" smtClean="0"/>
              <a:t>চিন্তামন, ফুলবাড়ি, দিনাজপুড় ।</a:t>
            </a:r>
            <a:endParaRPr lang="bn-IN" sz="3200" b="1" dirty="0" smtClean="0"/>
          </a:p>
          <a:p>
            <a:pPr algn="ctr"/>
            <a:r>
              <a:rPr lang="bn-IN" sz="2000" b="1" dirty="0" smtClean="0"/>
              <a:t>মোবাইল নাম্বারঃ ০১৭২৩-০২১০০০ </a:t>
            </a:r>
          </a:p>
          <a:p>
            <a:pPr algn="ctr"/>
            <a:r>
              <a:rPr lang="bn-IN" sz="2000" b="1" dirty="0" smtClean="0"/>
              <a:t> </a:t>
            </a:r>
            <a:r>
              <a:rPr lang="en-US" sz="2000" b="1" dirty="0" smtClean="0"/>
              <a:t>Email : Shamim650k@gmail.com</a:t>
            </a:r>
            <a:endParaRPr lang="bn-IN" sz="2000" b="1" dirty="0" smtClean="0"/>
          </a:p>
          <a:p>
            <a:endParaRPr lang="en-US" sz="2000" dirty="0"/>
          </a:p>
        </p:txBody>
      </p:sp>
    </p:spTree>
  </p:cSld>
  <p:clrMapOvr>
    <a:masterClrMapping/>
  </p:clrMapOvr>
  <p:transition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mim\Downloads\fb8b83c71_690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81200"/>
            <a:ext cx="2476500" cy="3543301"/>
          </a:xfrm>
          <a:prstGeom prst="rect">
            <a:avLst/>
          </a:prstGeom>
          <a:noFill/>
        </p:spPr>
      </p:pic>
      <p:pic>
        <p:nvPicPr>
          <p:cNvPr id="6" name="Picture 2" descr="C:\Users\Shamim\Downloads\fb8b83c71_69057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048000" y="1981200"/>
            <a:ext cx="2473625" cy="3543301"/>
          </a:xfrm>
          <a:prstGeom prst="rect">
            <a:avLst/>
          </a:prstGeom>
          <a:noFill/>
        </p:spPr>
      </p:pic>
      <p:pic>
        <p:nvPicPr>
          <p:cNvPr id="7" name="Picture 2" descr="C:\Users\Shamim\Downloads\fb8b83c71_69057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7400" y="2015196"/>
            <a:ext cx="2476500" cy="35474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4114800"/>
            <a:ext cx="7467600" cy="1252538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SutonnyMJ" pitchFamily="2" charset="0"/>
              </a:rPr>
              <a:t>AvR‡Ki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K¬v‡m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wkÿv_©xiv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wb‡Pi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welq</a:t>
            </a:r>
            <a:r>
              <a:rPr lang="en-US" sz="3200" dirty="0" smtClean="0">
                <a:latin typeface="SutonnyMJ" pitchFamily="2" charset="0"/>
              </a:rPr>
              <a:t> ¸‡</a:t>
            </a:r>
            <a:r>
              <a:rPr lang="en-US" sz="3200" dirty="0" err="1" smtClean="0">
                <a:latin typeface="SutonnyMJ" pitchFamily="2" charset="0"/>
              </a:rPr>
              <a:t>jv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mg‡Ü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Rvb‡Z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cvi‡e</a:t>
            </a:r>
            <a:r>
              <a:rPr lang="en-US" sz="3200" dirty="0" smtClean="0">
                <a:latin typeface="SutonnyMJ" pitchFamily="2" charset="0"/>
              </a:rPr>
              <a:t>|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body" sz="half" idx="2"/>
          </p:nvPr>
        </p:nvSpPr>
        <p:spPr>
          <a:xfrm>
            <a:off x="685800" y="5367338"/>
            <a:ext cx="7924800" cy="1109662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500" dirty="0" smtClean="0">
                <a:solidFill>
                  <a:srgbClr val="002060"/>
                </a:solidFill>
                <a:latin typeface="SutonnyMJ" pitchFamily="2" charset="0"/>
              </a:rPr>
              <a:t>1.e¨emv‡qi </a:t>
            </a:r>
            <a:r>
              <a:rPr lang="en-US" sz="3500" dirty="0" err="1" smtClean="0">
                <a:solidFill>
                  <a:srgbClr val="002060"/>
                </a:solidFill>
                <a:latin typeface="SutonnyMJ" pitchFamily="2" charset="0"/>
              </a:rPr>
              <a:t>aviYv</a:t>
            </a:r>
            <a:r>
              <a:rPr lang="en-US" sz="3500" dirty="0" smtClean="0">
                <a:solidFill>
                  <a:srgbClr val="002060"/>
                </a:solidFill>
                <a:latin typeface="SutonnyMJ" pitchFamily="2" charset="0"/>
              </a:rPr>
              <a:t> |</a:t>
            </a:r>
          </a:p>
          <a:p>
            <a:pPr algn="l"/>
            <a:r>
              <a:rPr lang="en-US" sz="3500" dirty="0" smtClean="0">
                <a:solidFill>
                  <a:srgbClr val="002060"/>
                </a:solidFill>
                <a:latin typeface="SutonnyMJ" pitchFamily="2" charset="0"/>
              </a:rPr>
              <a:t>2.e¨emv‡qi K&amp;ª‡</a:t>
            </a:r>
            <a:r>
              <a:rPr lang="en-US" sz="3500" dirty="0" err="1" smtClean="0">
                <a:solidFill>
                  <a:srgbClr val="002060"/>
                </a:solidFill>
                <a:latin typeface="SutonnyMJ" pitchFamily="2" charset="0"/>
              </a:rPr>
              <a:t>gvbœwZi</a:t>
            </a:r>
            <a:r>
              <a:rPr lang="en-US" sz="3500" dirty="0" smtClean="0">
                <a:solidFill>
                  <a:srgbClr val="002060"/>
                </a:solidFill>
                <a:latin typeface="SutonnyMJ" pitchFamily="2" charset="0"/>
              </a:rPr>
              <a:t> ¯</a:t>
            </a:r>
            <a:r>
              <a:rPr lang="en-US" sz="3500" dirty="0" err="1" smtClean="0">
                <a:solidFill>
                  <a:srgbClr val="002060"/>
                </a:solidFill>
                <a:latin typeface="SutonnyMJ" pitchFamily="2" charset="0"/>
              </a:rPr>
              <a:t>Íimg~n</a:t>
            </a:r>
            <a:r>
              <a:rPr lang="en-US" sz="3500" dirty="0" smtClean="0">
                <a:solidFill>
                  <a:srgbClr val="002060"/>
                </a:solidFill>
                <a:latin typeface="SutonnyMJ" pitchFamily="2" charset="0"/>
              </a:rPr>
              <a:t> |</a:t>
            </a:r>
          </a:p>
          <a:p>
            <a:endParaRPr lang="en-US" dirty="0" smtClean="0">
              <a:latin typeface="SutonnyMJ" pitchFamily="2" charset="0"/>
            </a:endParaRPr>
          </a:p>
        </p:txBody>
      </p:sp>
      <p:pic>
        <p:nvPicPr>
          <p:cNvPr id="10" name="Picture Placeholder 9" descr="canstockphoto4373648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5636" b="25636"/>
          <a:stretch>
            <a:fillRect/>
          </a:stretch>
        </p:blipFill>
        <p:spPr>
          <a:xfrm>
            <a:off x="304800" y="228601"/>
            <a:ext cx="8077200" cy="3505200"/>
          </a:xfrm>
        </p:spPr>
      </p:pic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9812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</a:rPr>
              <a:t>            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</a:rPr>
              <a:t>e¨emv‡qi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</a:rPr>
              <a:t>aviYv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SutonnyMJ" pitchFamily="2" charset="0"/>
              </a:rPr>
            </a:br>
            <a:endParaRPr lang="en-US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000" dirty="0" smtClean="0">
                <a:latin typeface="+mj-lt"/>
              </a:rPr>
              <a:t>Business </a:t>
            </a:r>
            <a:r>
              <a:rPr lang="en-US" sz="3000" dirty="0" err="1" smtClean="0">
                <a:latin typeface="SutonnyMJ" pitchFamily="2" charset="0"/>
              </a:rPr>
              <a:t>kãwU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j¨vwUb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Ô</a:t>
            </a:r>
            <a:r>
              <a:rPr lang="en-US" sz="3000" dirty="0" err="1" smtClean="0">
                <a:latin typeface="+mj-lt"/>
              </a:rPr>
              <a:t>biznis</a:t>
            </a:r>
            <a:r>
              <a:rPr lang="en-US" sz="3000" dirty="0" err="1" smtClean="0">
                <a:latin typeface="SutonnyMJ" pitchFamily="2" charset="0"/>
              </a:rPr>
              <a:t>Õ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kã</a:t>
            </a:r>
            <a:r>
              <a:rPr lang="en-US" sz="3000" dirty="0" smtClean="0">
                <a:latin typeface="SutonnyMJ" pitchFamily="2" charset="0"/>
              </a:rPr>
              <a:t> †_‡K </a:t>
            </a:r>
            <a:r>
              <a:rPr lang="en-US" sz="3000" dirty="0" err="1" smtClean="0">
                <a:latin typeface="SutonnyMJ" pitchFamily="2" charset="0"/>
              </a:rPr>
              <a:t>Î‡m‡Q</a:t>
            </a:r>
            <a:r>
              <a:rPr lang="en-US" sz="3000" dirty="0" smtClean="0">
                <a:latin typeface="SutonnyMJ" pitchFamily="2" charset="0"/>
              </a:rPr>
              <a:t>| </a:t>
            </a:r>
            <a:r>
              <a:rPr lang="en-US" sz="3000" dirty="0" err="1" smtClean="0">
                <a:latin typeface="SutonnyMJ" pitchFamily="2" charset="0"/>
              </a:rPr>
              <a:t>Bs‡iwR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smtClean="0"/>
              <a:t>Business </a:t>
            </a:r>
            <a:r>
              <a:rPr lang="en-US" sz="3000" dirty="0" err="1" smtClean="0">
                <a:latin typeface="SutonnyMJ" pitchFamily="2" charset="0"/>
              </a:rPr>
              <a:t>k‡ãi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AvÿwiK</a:t>
            </a:r>
            <a:r>
              <a:rPr lang="en-US" sz="3000" dirty="0" smtClean="0">
                <a:latin typeface="SutonnyMJ" pitchFamily="2" charset="0"/>
              </a:rPr>
              <a:t> A_© </a:t>
            </a:r>
            <a:r>
              <a:rPr lang="en-US" sz="3000" dirty="0" err="1" smtClean="0">
                <a:latin typeface="SutonnyMJ" pitchFamily="2" charset="0"/>
              </a:rPr>
              <a:t>n‡jv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smtClean="0">
                <a:latin typeface="+mj-lt"/>
              </a:rPr>
              <a:t>being busy; </a:t>
            </a:r>
            <a:r>
              <a:rPr lang="en-US" sz="3000" dirty="0" err="1" smtClean="0">
                <a:latin typeface="SutonnyMJ" pitchFamily="2" charset="0"/>
              </a:rPr>
              <a:t>hvi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evsjv</a:t>
            </a:r>
            <a:r>
              <a:rPr lang="en-US" sz="3000" dirty="0" smtClean="0">
                <a:latin typeface="SutonnyMJ" pitchFamily="2" charset="0"/>
              </a:rPr>
              <a:t> A_© e¨¯Í _</a:t>
            </a:r>
            <a:r>
              <a:rPr lang="en-US" sz="3000" dirty="0" err="1" smtClean="0">
                <a:latin typeface="SutonnyMJ" pitchFamily="2" charset="0"/>
              </a:rPr>
              <a:t>vKv</a:t>
            </a:r>
            <a:r>
              <a:rPr lang="en-US" sz="3000" dirty="0" smtClean="0">
                <a:latin typeface="SutonnyMJ" pitchFamily="2" charset="0"/>
              </a:rPr>
              <a:t>| </a:t>
            </a:r>
          </a:p>
          <a:p>
            <a:r>
              <a:rPr lang="en-US" sz="3000" dirty="0" err="1" smtClean="0">
                <a:latin typeface="SutonnyMJ" pitchFamily="2" charset="0"/>
              </a:rPr>
              <a:t>gybvdv</a:t>
            </a:r>
            <a:r>
              <a:rPr lang="en-US" sz="3000" dirty="0" smtClean="0">
                <a:latin typeface="SutonnyMJ" pitchFamily="2" charset="0"/>
              </a:rPr>
              <a:t> AR©‡bi </a:t>
            </a:r>
            <a:r>
              <a:rPr lang="en-US" sz="3000" dirty="0" err="1" smtClean="0">
                <a:latin typeface="SutonnyMJ" pitchFamily="2" charset="0"/>
              </a:rPr>
              <a:t>j‡ÿ</a:t>
            </a:r>
            <a:r>
              <a:rPr lang="en-US" sz="3000" dirty="0" smtClean="0">
                <a:latin typeface="SutonnyMJ" pitchFamily="2" charset="0"/>
              </a:rPr>
              <a:t>¨ </a:t>
            </a:r>
            <a:r>
              <a:rPr lang="en-US" sz="3000" dirty="0" err="1" smtClean="0">
                <a:latin typeface="SutonnyMJ" pitchFamily="2" charset="0"/>
              </a:rPr>
              <a:t>Drcv`b</a:t>
            </a:r>
            <a:r>
              <a:rPr lang="en-US" sz="3000" dirty="0" smtClean="0">
                <a:latin typeface="SutonnyMJ" pitchFamily="2" charset="0"/>
              </a:rPr>
              <a:t>, </a:t>
            </a:r>
            <a:r>
              <a:rPr lang="en-US" sz="3000" dirty="0" err="1" smtClean="0">
                <a:latin typeface="SutonnyMJ" pitchFamily="2" charset="0"/>
              </a:rPr>
              <a:t>e›Ub</a:t>
            </a:r>
            <a:r>
              <a:rPr lang="en-US" sz="3000" dirty="0" smtClean="0">
                <a:latin typeface="SutonnyMJ" pitchFamily="2" charset="0"/>
              </a:rPr>
              <a:t> I </a:t>
            </a:r>
            <a:r>
              <a:rPr lang="en-US" sz="2400" dirty="0" err="1" smtClean="0">
                <a:latin typeface="SutonnyMJ" pitchFamily="2" charset="0"/>
              </a:rPr>
              <a:t>ক্রয়</a:t>
            </a:r>
            <a:r>
              <a:rPr lang="en-US" sz="42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mnvqK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mKj</a:t>
            </a:r>
            <a:r>
              <a:rPr lang="en-US" sz="3000" dirty="0" smtClean="0">
                <a:latin typeface="SutonnyMJ" pitchFamily="2" charset="0"/>
              </a:rPr>
              <a:t> ‰ea A_©‰</a:t>
            </a:r>
            <a:r>
              <a:rPr lang="en-US" sz="3000" dirty="0" err="1" smtClean="0">
                <a:latin typeface="SutonnyMJ" pitchFamily="2" charset="0"/>
              </a:rPr>
              <a:t>bwZK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Kg©KvÛ‡K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e¨emvq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e‡j</a:t>
            </a:r>
            <a:r>
              <a:rPr lang="en-US" sz="3000" dirty="0" smtClean="0">
                <a:latin typeface="SutonnyMJ" pitchFamily="2" charset="0"/>
              </a:rPr>
              <a:t>| </a:t>
            </a:r>
          </a:p>
          <a:p>
            <a:r>
              <a:rPr lang="en-US" sz="3000" dirty="0" err="1" smtClean="0">
                <a:latin typeface="SutonnyMJ" pitchFamily="2" charset="0"/>
              </a:rPr>
              <a:t>e¨vcK</a:t>
            </a:r>
            <a:r>
              <a:rPr lang="en-US" sz="3000" dirty="0" smtClean="0">
                <a:latin typeface="SutonnyMJ" pitchFamily="2" charset="0"/>
              </a:rPr>
              <a:t> A‡_© </a:t>
            </a:r>
            <a:r>
              <a:rPr lang="en-US" sz="3000" dirty="0" err="1" smtClean="0">
                <a:latin typeface="SutonnyMJ" pitchFamily="2" charset="0"/>
              </a:rPr>
              <a:t>ejv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hvq</a:t>
            </a:r>
            <a:r>
              <a:rPr lang="en-US" sz="3000" dirty="0" smtClean="0">
                <a:latin typeface="SutonnyMJ" pitchFamily="2" charset="0"/>
              </a:rPr>
              <a:t>, </a:t>
            </a:r>
            <a:r>
              <a:rPr lang="en-US" sz="3000" dirty="0" err="1" smtClean="0">
                <a:latin typeface="SutonnyMJ" pitchFamily="2" charset="0"/>
              </a:rPr>
              <a:t>gybvdv</a:t>
            </a:r>
            <a:r>
              <a:rPr lang="en-US" sz="3000" dirty="0" smtClean="0">
                <a:latin typeface="SutonnyMJ" pitchFamily="2" charset="0"/>
              </a:rPr>
              <a:t> AR©‡bi </a:t>
            </a:r>
            <a:r>
              <a:rPr lang="en-US" sz="3000" dirty="0" err="1" smtClean="0">
                <a:latin typeface="SutonnyMJ" pitchFamily="2" charset="0"/>
              </a:rPr>
              <a:t>D‡Ï‡k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cÖvK</a:t>
            </a:r>
            <a:r>
              <a:rPr lang="en-US" sz="3000" dirty="0" smtClean="0">
                <a:latin typeface="SutonnyMJ" pitchFamily="2" charset="0"/>
              </a:rPr>
              <a:t>…</a:t>
            </a:r>
            <a:r>
              <a:rPr lang="en-US" sz="3000" dirty="0" err="1" smtClean="0">
                <a:latin typeface="SutonnyMJ" pitchFamily="2" charset="0"/>
              </a:rPr>
              <a:t>wZK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m¤ú</a:t>
            </a:r>
            <a:r>
              <a:rPr lang="en-US" sz="3000" dirty="0" smtClean="0">
                <a:latin typeface="SutonnyMJ" pitchFamily="2" charset="0"/>
              </a:rPr>
              <a:t>` </a:t>
            </a:r>
            <a:r>
              <a:rPr lang="en-US" sz="3000" dirty="0" err="1" smtClean="0">
                <a:latin typeface="SutonnyMJ" pitchFamily="2" charset="0"/>
              </a:rPr>
              <a:t>msMÖn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K‡i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wb`„ó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cÖwµqvRvZKi‡Yi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gva</a:t>
            </a:r>
            <a:r>
              <a:rPr lang="en-US" sz="3000" dirty="0" smtClean="0">
                <a:latin typeface="SutonnyMJ" pitchFamily="2" charset="0"/>
              </a:rPr>
              <a:t>¨‡g </a:t>
            </a:r>
            <a:r>
              <a:rPr lang="en-US" sz="3000" dirty="0" err="1" smtClean="0">
                <a:latin typeface="SutonnyMJ" pitchFamily="2" charset="0"/>
              </a:rPr>
              <a:t>gvby‡li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e¨envi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Dc‡hvMx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Kiv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Îes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Drcv`b</a:t>
            </a:r>
            <a:r>
              <a:rPr lang="en-US" sz="3000" dirty="0" smtClean="0">
                <a:latin typeface="SutonnyMJ" pitchFamily="2" charset="0"/>
              </a:rPr>
              <a:t> †K›`ª †_‡K †fv³v </a:t>
            </a:r>
            <a:r>
              <a:rPr lang="en-US" sz="3000" dirty="0" err="1" smtClean="0">
                <a:latin typeface="SutonnyMJ" pitchFamily="2" charset="0"/>
              </a:rPr>
              <a:t>ch©šÍ</a:t>
            </a:r>
            <a:r>
              <a:rPr lang="en-US" sz="3000" dirty="0" smtClean="0">
                <a:latin typeface="SutonnyMJ" pitchFamily="2" charset="0"/>
              </a:rPr>
              <a:t> ‡</a:t>
            </a:r>
            <a:r>
              <a:rPr lang="en-US" sz="3000" dirty="0" err="1" smtClean="0">
                <a:latin typeface="SutonnyMJ" pitchFamily="2" charset="0"/>
              </a:rPr>
              <a:t>cx‡Q</a:t>
            </a:r>
            <a:r>
              <a:rPr lang="en-US" sz="3000" dirty="0" smtClean="0">
                <a:latin typeface="SutonnyMJ" pitchFamily="2" charset="0"/>
              </a:rPr>
              <a:t> †`</a:t>
            </a:r>
            <a:r>
              <a:rPr lang="en-US" sz="3000" dirty="0" err="1" smtClean="0">
                <a:latin typeface="SutonnyMJ" pitchFamily="2" charset="0"/>
              </a:rPr>
              <a:t>Iqvi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hveZxq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KvR‡K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e¨emvq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e‡j</a:t>
            </a:r>
            <a:r>
              <a:rPr lang="en-US" sz="3000" dirty="0" smtClean="0">
                <a:latin typeface="SutonnyMJ" pitchFamily="2" charset="0"/>
              </a:rPr>
              <a:t>| </a:t>
            </a:r>
          </a:p>
          <a:p>
            <a:r>
              <a:rPr lang="en-US" sz="3000" dirty="0" smtClean="0">
                <a:latin typeface="SutonnyMJ" pitchFamily="2" charset="0"/>
              </a:rPr>
              <a:t>we. I. </a:t>
            </a:r>
            <a:r>
              <a:rPr lang="en-US" sz="3000" dirty="0" err="1" smtClean="0">
                <a:latin typeface="SutonnyMJ" pitchFamily="2" charset="0"/>
              </a:rPr>
              <a:t>ûBjvi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e‡jb,mgv‡R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cb</a:t>
            </a:r>
            <a:r>
              <a:rPr lang="en-US" sz="3000" dirty="0" smtClean="0">
                <a:latin typeface="SutonnyMJ" pitchFamily="2" charset="0"/>
              </a:rPr>
              <a:t>¨ I †</a:t>
            </a:r>
            <a:r>
              <a:rPr lang="en-US" sz="3000" dirty="0" err="1" smtClean="0">
                <a:latin typeface="SutonnyMJ" pitchFamily="2" charset="0"/>
              </a:rPr>
              <a:t>mevmvgMÖx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mieivn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K‡i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gybvdv</a:t>
            </a:r>
            <a:r>
              <a:rPr lang="en-US" sz="3000" dirty="0" smtClean="0">
                <a:latin typeface="SutonnyMJ" pitchFamily="2" charset="0"/>
              </a:rPr>
              <a:t> AR©‡bi </a:t>
            </a:r>
            <a:r>
              <a:rPr lang="en-US" sz="3000" dirty="0" err="1" smtClean="0">
                <a:latin typeface="SutonnyMJ" pitchFamily="2" charset="0"/>
              </a:rPr>
              <a:t>j‡ÿ</a:t>
            </a:r>
            <a:r>
              <a:rPr lang="en-US" sz="3000" dirty="0" smtClean="0">
                <a:latin typeface="SutonnyMJ" pitchFamily="2" charset="0"/>
              </a:rPr>
              <a:t>¨ </a:t>
            </a:r>
            <a:r>
              <a:rPr lang="en-US" sz="3000" dirty="0" err="1" smtClean="0">
                <a:latin typeface="SutonnyMJ" pitchFamily="2" charset="0"/>
              </a:rPr>
              <a:t>msMwVZ</a:t>
            </a:r>
            <a:r>
              <a:rPr lang="en-US" sz="3000" dirty="0" smtClean="0">
                <a:latin typeface="SutonnyMJ" pitchFamily="2" charset="0"/>
              </a:rPr>
              <a:t> I </a:t>
            </a:r>
            <a:r>
              <a:rPr lang="en-US" sz="3000" dirty="0" err="1" smtClean="0">
                <a:latin typeface="SutonnyMJ" pitchFamily="2" charset="0"/>
              </a:rPr>
              <a:t>cwiPvwjZ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cÖwZôvb‡K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e¨emvq</a:t>
            </a:r>
            <a:r>
              <a:rPr lang="en-US" sz="3000" dirty="0" smtClean="0">
                <a:latin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</a:rPr>
              <a:t>e‡j</a:t>
            </a:r>
            <a:r>
              <a:rPr lang="en-US" sz="3000" dirty="0" smtClean="0">
                <a:latin typeface="SutonnyMJ" pitchFamily="2" charset="0"/>
              </a:rPr>
              <a:t>|</a:t>
            </a:r>
          </a:p>
          <a:p>
            <a:pPr>
              <a:buNone/>
            </a:pPr>
            <a:r>
              <a:rPr lang="en-US" dirty="0" smtClean="0">
                <a:latin typeface="SutonnyMJ" pitchFamily="2" charset="0"/>
              </a:rPr>
              <a:t> </a:t>
            </a:r>
            <a:endParaRPr lang="en-US" dirty="0">
              <a:latin typeface="+mj-lt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6248400" y="1219200"/>
            <a:ext cx="7620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1828800" y="1219200"/>
            <a:ext cx="6858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2060"/>
                </a:solidFill>
                <a:latin typeface="SutonnyMJ" pitchFamily="2" charset="0"/>
              </a:rPr>
              <a:t>    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</a:rPr>
              <a:t>e¨emv‡qi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</a:rPr>
              <a:t> K&amp;ª‡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</a:rPr>
              <a:t>gvbœwZi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</a:rPr>
              <a:t> ¯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</a:rPr>
              <a:t>Íimg~n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SutonnyMJ" pitchFamily="2" charset="0"/>
              </a:rPr>
              <a:t>K. </a:t>
            </a:r>
            <a:r>
              <a:rPr lang="en-US" sz="3200" b="1" dirty="0" err="1" smtClean="0">
                <a:latin typeface="SutonnyMJ" pitchFamily="2" charset="0"/>
              </a:rPr>
              <a:t>cÖvPxb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hyM</a:t>
            </a:r>
            <a:endParaRPr lang="en-US" sz="3200" b="1" dirty="0" smtClean="0">
              <a:latin typeface="SutonnyMJ" pitchFamily="2" charset="0"/>
            </a:endParaRPr>
          </a:p>
          <a:p>
            <a:pPr>
              <a:buNone/>
            </a:pPr>
            <a:r>
              <a:rPr lang="en-US" sz="2800" b="1" dirty="0" smtClean="0">
                <a:latin typeface="SutonnyMJ" pitchFamily="2" charset="0"/>
              </a:rPr>
              <a:t>      </a:t>
            </a:r>
            <a:r>
              <a:rPr lang="en-US" sz="2800" dirty="0" smtClean="0">
                <a:latin typeface="SutonnyMJ" pitchFamily="2" charset="0"/>
              </a:rPr>
              <a:t>1. </a:t>
            </a:r>
            <a:r>
              <a:rPr lang="en-US" sz="2800" dirty="0" err="1" smtClean="0">
                <a:latin typeface="SutonnyMJ" pitchFamily="2" charset="0"/>
              </a:rPr>
              <a:t>cï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wkKvi</a:t>
            </a:r>
            <a:r>
              <a:rPr lang="en-US" sz="2800" dirty="0" smtClean="0">
                <a:latin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</a:rPr>
              <a:t>grm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AvniY</a:t>
            </a:r>
            <a:r>
              <a:rPr lang="en-US" sz="2800" dirty="0" smtClean="0">
                <a:latin typeface="SutonnyMJ" pitchFamily="2" charset="0"/>
              </a:rPr>
              <a:t>|        </a:t>
            </a:r>
          </a:p>
          <a:p>
            <a:pPr>
              <a:buNone/>
            </a:pPr>
            <a:endParaRPr lang="en-US" sz="2800" dirty="0" smtClean="0">
              <a:latin typeface="SutonnyMJ" pitchFamily="2" charset="0"/>
            </a:endParaRPr>
          </a:p>
          <a:p>
            <a:pPr>
              <a:buNone/>
            </a:pPr>
            <a:r>
              <a:rPr lang="en-US" sz="2800" dirty="0" smtClean="0">
                <a:latin typeface="SutonnyMJ" pitchFamily="2" charset="0"/>
              </a:rPr>
              <a:t>      2. K…</a:t>
            </a:r>
            <a:r>
              <a:rPr lang="en-US" sz="2800" dirty="0" err="1" smtClean="0">
                <a:latin typeface="SutonnyMJ" pitchFamily="2" charset="0"/>
              </a:rPr>
              <a:t>wl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KvR</a:t>
            </a:r>
            <a:r>
              <a:rPr lang="en-US" sz="2800" dirty="0" smtClean="0">
                <a:latin typeface="SutonnyMJ" pitchFamily="2" charset="0"/>
              </a:rPr>
              <a:t> |</a:t>
            </a:r>
          </a:p>
          <a:p>
            <a:pPr>
              <a:buNone/>
            </a:pPr>
            <a:endParaRPr lang="en-US" sz="2800" dirty="0" smtClean="0">
              <a:latin typeface="SutonnyMJ" pitchFamily="2" charset="0"/>
            </a:endParaRPr>
          </a:p>
          <a:p>
            <a:pPr>
              <a:buNone/>
            </a:pPr>
            <a:r>
              <a:rPr lang="en-US" sz="2800" dirty="0" smtClean="0">
                <a:latin typeface="SutonnyMJ" pitchFamily="2" charset="0"/>
              </a:rPr>
              <a:t>       3. `ªe¨ </a:t>
            </a:r>
            <a:r>
              <a:rPr lang="en-US" sz="2800" dirty="0" err="1" smtClean="0">
                <a:latin typeface="SutonnyMJ" pitchFamily="2" charset="0"/>
              </a:rPr>
              <a:t>wewbgq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cÖ_v</a:t>
            </a:r>
            <a:r>
              <a:rPr lang="en-US" sz="2800" dirty="0" smtClean="0">
                <a:latin typeface="SutonnyMJ" pitchFamily="2" charset="0"/>
              </a:rPr>
              <a:t>|</a:t>
            </a:r>
            <a:endParaRPr lang="en-US" sz="2800" dirty="0">
              <a:latin typeface="SutonnyMJ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228600" y="9144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8120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7620000" y="9144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hamim\Downloads\canstockphoto1321234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76800" y="1981200"/>
            <a:ext cx="3657600" cy="1295400"/>
          </a:xfrm>
          <a:prstGeom prst="rect">
            <a:avLst/>
          </a:prstGeom>
          <a:noFill/>
        </p:spPr>
      </p:pic>
      <p:pic>
        <p:nvPicPr>
          <p:cNvPr id="1027" name="Picture 3" descr="C:\Users\Shamim\Downloads\canstockphoto00800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276600"/>
            <a:ext cx="3657600" cy="1143000"/>
          </a:xfrm>
          <a:prstGeom prst="rect">
            <a:avLst/>
          </a:prstGeom>
          <a:noFill/>
        </p:spPr>
      </p:pic>
      <p:pic>
        <p:nvPicPr>
          <p:cNvPr id="1028" name="Picture 4" descr="C:\Users\Shamim\Downloads\canstockphoto30733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1" y="4572000"/>
            <a:ext cx="3810000" cy="12954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</a:rPr>
              <a:t>                L. </a:t>
            </a:r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</a:rPr>
              <a:t>ga¨hyM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utonnyMJ" pitchFamily="2" charset="0"/>
              </a:rPr>
              <a:t>1.A‡_©i </a:t>
            </a:r>
            <a:r>
              <a:rPr lang="en-US" dirty="0" err="1" smtClean="0">
                <a:latin typeface="SutonnyMJ" pitchFamily="2" charset="0"/>
              </a:rPr>
              <a:t>cÖPjb</a:t>
            </a:r>
            <a:r>
              <a:rPr lang="en-US" dirty="0" smtClean="0">
                <a:latin typeface="SutonnyMJ" pitchFamily="2" charset="0"/>
              </a:rPr>
              <a:t> </a:t>
            </a:r>
          </a:p>
          <a:p>
            <a:pPr>
              <a:buNone/>
            </a:pPr>
            <a:endParaRPr lang="en-US" dirty="0" smtClean="0">
              <a:latin typeface="SutonnyMJ" pitchFamily="2" charset="0"/>
            </a:endParaRPr>
          </a:p>
          <a:p>
            <a:r>
              <a:rPr lang="en-US" dirty="0" smtClean="0">
                <a:latin typeface="SutonnyMJ" pitchFamily="2" charset="0"/>
              </a:rPr>
              <a:t>2. </a:t>
            </a:r>
            <a:r>
              <a:rPr lang="en-US" dirty="0" err="1" smtClean="0">
                <a:latin typeface="SutonnyMJ" pitchFamily="2" charset="0"/>
              </a:rPr>
              <a:t>evRvi</a:t>
            </a:r>
            <a:r>
              <a:rPr lang="en-US" dirty="0" smtClean="0">
                <a:latin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</a:rPr>
              <a:t>kni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Dbœqb</a:t>
            </a:r>
            <a:r>
              <a:rPr lang="en-US" dirty="0" smtClean="0">
                <a:latin typeface="SutonnyMJ" pitchFamily="2" charset="0"/>
              </a:rPr>
              <a:t> </a:t>
            </a:r>
          </a:p>
          <a:p>
            <a:endParaRPr lang="en-US" dirty="0" smtClean="0">
              <a:latin typeface="SutonnyMJ" pitchFamily="2" charset="0"/>
            </a:endParaRPr>
          </a:p>
          <a:p>
            <a:r>
              <a:rPr lang="en-US" dirty="0" smtClean="0">
                <a:latin typeface="SutonnyMJ" pitchFamily="2" charset="0"/>
              </a:rPr>
              <a:t>3.e¨emvq </a:t>
            </a:r>
            <a:r>
              <a:rPr lang="en-US" dirty="0" err="1" smtClean="0">
                <a:latin typeface="SutonnyMJ" pitchFamily="2" charset="0"/>
              </a:rPr>
              <a:t>msMV‡bi</a:t>
            </a:r>
            <a:r>
              <a:rPr lang="en-US" dirty="0" smtClean="0">
                <a:latin typeface="SutonnyMJ" pitchFamily="2" charset="0"/>
              </a:rPr>
              <a:t> D™¢e </a:t>
            </a:r>
          </a:p>
          <a:p>
            <a:endParaRPr lang="en-US" dirty="0" smtClean="0">
              <a:latin typeface="SutonnyMJ" pitchFamily="2" charset="0"/>
            </a:endParaRPr>
          </a:p>
          <a:p>
            <a:r>
              <a:rPr lang="en-US" dirty="0" smtClean="0">
                <a:latin typeface="SutonnyMJ" pitchFamily="2" charset="0"/>
              </a:rPr>
              <a:t>4.Dcwb‡ek </a:t>
            </a:r>
            <a:r>
              <a:rPr lang="en-US" dirty="0" err="1" smtClean="0">
                <a:latin typeface="SutonnyMJ" pitchFamily="2" charset="0"/>
              </a:rPr>
              <a:t>m„wó</a:t>
            </a:r>
            <a:endParaRPr lang="en-US" dirty="0" smtClean="0">
              <a:latin typeface="SutonnyMJ" pitchFamily="2" charset="0"/>
            </a:endParaRPr>
          </a:p>
        </p:txBody>
      </p:sp>
      <p:pic>
        <p:nvPicPr>
          <p:cNvPr id="2050" name="Picture 2" descr="C:\Users\Shamim\Downloads\canstockphoto241506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524001"/>
            <a:ext cx="3657600" cy="1143000"/>
          </a:xfrm>
          <a:prstGeom prst="rect">
            <a:avLst/>
          </a:prstGeom>
          <a:noFill/>
        </p:spPr>
      </p:pic>
      <p:pic>
        <p:nvPicPr>
          <p:cNvPr id="1026" name="Picture 2" descr="C:\Users\Shamim\Downloads\canstockphoto198397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743200"/>
            <a:ext cx="3657600" cy="969962"/>
          </a:xfrm>
          <a:prstGeom prst="rect">
            <a:avLst/>
          </a:prstGeom>
          <a:noFill/>
        </p:spPr>
      </p:pic>
      <p:pic>
        <p:nvPicPr>
          <p:cNvPr id="1027" name="Picture 3" descr="C:\Users\Shamim\Downloads\canstockphoto119181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876800"/>
            <a:ext cx="3810000" cy="1524000"/>
          </a:xfrm>
          <a:prstGeom prst="rect">
            <a:avLst/>
          </a:prstGeom>
          <a:noFill/>
        </p:spPr>
      </p:pic>
      <p:pic>
        <p:nvPicPr>
          <p:cNvPr id="1028" name="Picture 4" descr="C:\Users\Shamim\Downloads\canstockphoto333756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767796"/>
            <a:ext cx="3657601" cy="1066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SutonnyMJ" pitchFamily="2" charset="0"/>
              </a:rPr>
              <a:t>M. </a:t>
            </a:r>
            <a:r>
              <a:rPr lang="en-US" sz="5400" b="1" dirty="0" err="1" smtClean="0">
                <a:solidFill>
                  <a:schemeClr val="tx1"/>
                </a:solidFill>
                <a:latin typeface="SutonnyMJ" pitchFamily="2" charset="0"/>
              </a:rPr>
              <a:t>AvaywbK</a:t>
            </a:r>
            <a:r>
              <a:rPr lang="en-US" sz="54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SutonnyMJ" pitchFamily="2" charset="0"/>
              </a:rPr>
              <a:t>hyM</a:t>
            </a:r>
            <a:r>
              <a:rPr lang="en-US" sz="5400" b="1" dirty="0" smtClean="0">
                <a:solidFill>
                  <a:schemeClr val="tx1"/>
                </a:solidFill>
                <a:latin typeface="SutonnyMJ" pitchFamily="2" charset="0"/>
              </a:rPr>
              <a:t> (1750-1850)</a:t>
            </a:r>
            <a:endParaRPr lang="en-US" sz="54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Shamim\Downloads\canstockphoto87354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9144000" cy="50874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8671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</a:rPr>
              <a:t>1. </a:t>
            </a:r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</a:rPr>
              <a:t>wkíwecøe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br>
              <a:rPr lang="en-US" sz="4800" b="1" dirty="0" smtClean="0">
                <a:solidFill>
                  <a:schemeClr val="tx1"/>
                </a:solidFill>
                <a:latin typeface="SutonnyMJ" pitchFamily="2" charset="0"/>
              </a:rPr>
            </a:b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SutonnyMJ" pitchFamily="2" charset="0"/>
            </a:endParaRPr>
          </a:p>
        </p:txBody>
      </p:sp>
      <p:pic>
        <p:nvPicPr>
          <p:cNvPr id="3074" name="Picture 2" descr="C:\Users\Shamim\Downloads\canstockphoto60535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4286251" cy="2952750"/>
          </a:xfrm>
          <a:prstGeom prst="rect">
            <a:avLst/>
          </a:prstGeom>
          <a:noFill/>
        </p:spPr>
      </p:pic>
      <p:pic>
        <p:nvPicPr>
          <p:cNvPr id="3075" name="Picture 3" descr="C:\Users\Shamim\Downloads\canstockphoto69449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828801"/>
            <a:ext cx="4057650" cy="2895600"/>
          </a:xfrm>
          <a:prstGeom prst="rect">
            <a:avLst/>
          </a:prstGeom>
          <a:noFill/>
        </p:spPr>
      </p:pic>
      <p:pic>
        <p:nvPicPr>
          <p:cNvPr id="3076" name="Picture 4" descr="C:\Users\Shamim\Downloads\canstockphoto796281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765675"/>
            <a:ext cx="8534400" cy="2092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244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     AvR‡Ki ÎB D‡Øvabx K¬v‡m mKj‡K ¯^vMZg|</vt:lpstr>
      <vt:lpstr>            wkÿK cwiwPwZ </vt:lpstr>
      <vt:lpstr>Slide 3</vt:lpstr>
      <vt:lpstr>AvR‡Ki K¬v‡m wkÿv_©xiv wb‡Pi welq ¸‡jv mg‡Ü Rvb‡Z cvi‡e|</vt:lpstr>
      <vt:lpstr>            e¨emv‡qi aviYv  </vt:lpstr>
      <vt:lpstr>    e¨emv‡qi K&amp;ª‡gvbœwZi ¯Íimg~n</vt:lpstr>
      <vt:lpstr>                L. ga¨hyM </vt:lpstr>
      <vt:lpstr>M. AvaywbK hyM (1750-1850)</vt:lpstr>
      <vt:lpstr>1. wkíwecøe  </vt:lpstr>
      <vt:lpstr>2. cÖhyw³i Dbœqb </vt:lpstr>
      <vt:lpstr>3.evRviRvZKiY e¨e¯’vi AvaywbKvqb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AvR‡Ki K¬v‡m mKj‡K ¯^vMZg|</dc:title>
  <dc:creator>Shamim</dc:creator>
  <cp:lastModifiedBy>Windows User</cp:lastModifiedBy>
  <cp:revision>104</cp:revision>
  <dcterms:created xsi:type="dcterms:W3CDTF">2006-08-16T00:00:00Z</dcterms:created>
  <dcterms:modified xsi:type="dcterms:W3CDTF">2020-09-06T06:23:39Z</dcterms:modified>
</cp:coreProperties>
</file>