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8" r:id="rId4"/>
    <p:sldId id="259" r:id="rId5"/>
    <p:sldId id="275" r:id="rId6"/>
    <p:sldId id="261" r:id="rId7"/>
    <p:sldId id="262" r:id="rId8"/>
    <p:sldId id="263" r:id="rId9"/>
    <p:sldId id="264" r:id="rId10"/>
    <p:sldId id="270" r:id="rId11"/>
    <p:sldId id="266" r:id="rId12"/>
    <p:sldId id="267" r:id="rId13"/>
    <p:sldId id="268" r:id="rId14"/>
    <p:sldId id="269" r:id="rId15"/>
    <p:sldId id="273" r:id="rId16"/>
    <p:sldId id="274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98E5F9-D255-4E87-8E4F-AB218D968695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8BF963-45E6-4213-93B3-038A7AC992EF}">
      <dgm:prSet phldrT="[Text]" custT="1"/>
      <dgm:spPr/>
      <dgm:t>
        <a:bodyPr/>
        <a:lstStyle/>
        <a:p>
          <a:r>
            <a:rPr lang="bn-IN" sz="2000" dirty="0">
              <a:latin typeface="Nikosh" panose="02000000000000000000" pitchFamily="2" charset="0"/>
              <a:cs typeface="Nikosh" panose="02000000000000000000" pitchFamily="2" charset="0"/>
            </a:rPr>
            <a:t>যাদের উপর ফরজ</a:t>
          </a:r>
          <a:endParaRPr lang="en-US" sz="20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FFDFA684-36A7-4CE8-A130-F09ED6E50CD0}" type="parTrans" cxnId="{3B006D83-8B6C-490F-B9A1-74735FEEC058}">
      <dgm:prSet/>
      <dgm:spPr/>
      <dgm:t>
        <a:bodyPr/>
        <a:lstStyle/>
        <a:p>
          <a:endParaRPr lang="en-US"/>
        </a:p>
      </dgm:t>
    </dgm:pt>
    <dgm:pt modelId="{F284FCB0-3D4B-469B-9CE1-27AA0B212B65}" type="sibTrans" cxnId="{3B006D83-8B6C-490F-B9A1-74735FEEC058}">
      <dgm:prSet/>
      <dgm:spPr/>
      <dgm:t>
        <a:bodyPr/>
        <a:lstStyle/>
        <a:p>
          <a:endParaRPr lang="en-US"/>
        </a:p>
      </dgm:t>
    </dgm:pt>
    <dgm:pt modelId="{AD289130-03EA-48A6-AA60-6BA915A6AAD2}">
      <dgm:prSet phldrT="[Text]" custT="1"/>
      <dgm:spPr/>
      <dgm:t>
        <a:bodyPr/>
        <a:lstStyle/>
        <a:p>
          <a:r>
            <a:rPr lang="bn-IN" sz="2800" dirty="0">
              <a:latin typeface="Nikosh" panose="02000000000000000000" pitchFamily="2" charset="0"/>
              <a:cs typeface="Nikosh" panose="02000000000000000000" pitchFamily="2" charset="0"/>
            </a:rPr>
            <a:t>স্বাধীন ব্যাক্তি</a:t>
          </a:r>
          <a:endParaRPr lang="en-US" sz="28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F97C868D-2FB6-4C6B-94A8-DE6B59521193}" type="parTrans" cxnId="{2CA11F43-A24B-495E-9DF7-7B0A6E66A9DD}">
      <dgm:prSet/>
      <dgm:spPr/>
      <dgm:t>
        <a:bodyPr/>
        <a:lstStyle/>
        <a:p>
          <a:endParaRPr lang="en-US"/>
        </a:p>
      </dgm:t>
    </dgm:pt>
    <dgm:pt modelId="{9DD44296-777E-478C-9F68-4311EB8473A8}" type="sibTrans" cxnId="{2CA11F43-A24B-495E-9DF7-7B0A6E66A9DD}">
      <dgm:prSet/>
      <dgm:spPr/>
      <dgm:t>
        <a:bodyPr/>
        <a:lstStyle/>
        <a:p>
          <a:endParaRPr lang="en-US"/>
        </a:p>
      </dgm:t>
    </dgm:pt>
    <dgm:pt modelId="{3330F9AE-9F9D-406E-9227-D1666046D27D}">
      <dgm:prSet phldrT="[Text]" custT="1"/>
      <dgm:spPr/>
      <dgm:t>
        <a:bodyPr/>
        <a:lstStyle/>
        <a:p>
          <a:endParaRPr lang="bn-IN" sz="2400" dirty="0">
            <a:latin typeface="Nikosh" panose="02000000000000000000" pitchFamily="2" charset="0"/>
            <a:cs typeface="Nikosh" panose="02000000000000000000" pitchFamily="2" charset="0"/>
          </a:endParaRPr>
        </a:p>
        <a:p>
          <a:r>
            <a:rPr lang="bn-IN" sz="2400" dirty="0">
              <a:latin typeface="Nikosh" panose="02000000000000000000" pitchFamily="2" charset="0"/>
              <a:cs typeface="Nikosh" panose="02000000000000000000" pitchFamily="2" charset="0"/>
            </a:rPr>
            <a:t>নিসাবের মালিক</a:t>
          </a:r>
        </a:p>
        <a:p>
          <a:endParaRPr lang="en-US" sz="1800" dirty="0"/>
        </a:p>
      </dgm:t>
    </dgm:pt>
    <dgm:pt modelId="{0FA8C9A7-B789-4A07-B8D1-33943433F739}" type="parTrans" cxnId="{E690C5B0-F987-4158-A080-A01C80F6373C}">
      <dgm:prSet/>
      <dgm:spPr/>
      <dgm:t>
        <a:bodyPr/>
        <a:lstStyle/>
        <a:p>
          <a:endParaRPr lang="en-US"/>
        </a:p>
      </dgm:t>
    </dgm:pt>
    <dgm:pt modelId="{D0486F3C-FF2A-4354-9716-353D087438D5}" type="sibTrans" cxnId="{E690C5B0-F987-4158-A080-A01C80F6373C}">
      <dgm:prSet/>
      <dgm:spPr/>
      <dgm:t>
        <a:bodyPr/>
        <a:lstStyle/>
        <a:p>
          <a:endParaRPr lang="en-US"/>
        </a:p>
      </dgm:t>
    </dgm:pt>
    <dgm:pt modelId="{E7340ABA-1624-4237-BAE3-05EDDF954E6F}">
      <dgm:prSet phldrT="[Text]" custT="1"/>
      <dgm:spPr/>
      <dgm:t>
        <a:bodyPr/>
        <a:lstStyle/>
        <a:p>
          <a:r>
            <a:rPr lang="bn-IN" sz="2800" dirty="0">
              <a:latin typeface="Nikosh" panose="02000000000000000000" pitchFamily="2" charset="0"/>
              <a:cs typeface="Nikosh" panose="02000000000000000000" pitchFamily="2" charset="0"/>
            </a:rPr>
            <a:t>মুকিম</a:t>
          </a:r>
          <a:r>
            <a:rPr lang="bn-IN" sz="2800" dirty="0"/>
            <a:t> </a:t>
          </a:r>
          <a:endParaRPr lang="en-US" sz="2800" dirty="0"/>
        </a:p>
      </dgm:t>
    </dgm:pt>
    <dgm:pt modelId="{5B71F452-3DC6-44E3-BA2B-0EB35AB88F63}" type="parTrans" cxnId="{731127CE-D4AA-4AAA-9BD8-71BF2773E54C}">
      <dgm:prSet/>
      <dgm:spPr/>
      <dgm:t>
        <a:bodyPr/>
        <a:lstStyle/>
        <a:p>
          <a:endParaRPr lang="en-US"/>
        </a:p>
      </dgm:t>
    </dgm:pt>
    <dgm:pt modelId="{B7CE74E2-BD45-4F0E-A6CF-88DC6D03AA68}" type="sibTrans" cxnId="{731127CE-D4AA-4AAA-9BD8-71BF2773E54C}">
      <dgm:prSet/>
      <dgm:spPr/>
      <dgm:t>
        <a:bodyPr/>
        <a:lstStyle/>
        <a:p>
          <a:endParaRPr lang="en-US"/>
        </a:p>
      </dgm:t>
    </dgm:pt>
    <dgm:pt modelId="{2A5BE484-B649-4A89-8AF0-66D94DD59AFB}">
      <dgm:prSet phldrT="[Text]" custT="1"/>
      <dgm:spPr/>
      <dgm:t>
        <a:bodyPr/>
        <a:lstStyle/>
        <a:p>
          <a:r>
            <a:rPr lang="bn-IN" sz="2400" dirty="0">
              <a:latin typeface="Nikosh" panose="02000000000000000000" pitchFamily="2" charset="0"/>
              <a:cs typeface="Nikosh" panose="02000000000000000000" pitchFamily="2" charset="0"/>
            </a:rPr>
            <a:t>মুসলমান</a:t>
          </a:r>
          <a:endParaRPr lang="en-US" sz="24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77FCE342-B45A-4F29-9BA4-76D3DD940088}" type="parTrans" cxnId="{FDC47BF5-66F6-4A05-A3DF-E2E0B1F014BE}">
      <dgm:prSet/>
      <dgm:spPr/>
      <dgm:t>
        <a:bodyPr/>
        <a:lstStyle/>
        <a:p>
          <a:endParaRPr lang="en-US"/>
        </a:p>
      </dgm:t>
    </dgm:pt>
    <dgm:pt modelId="{DCE285DA-335C-4549-A38E-9A7FC4718F82}" type="sibTrans" cxnId="{FDC47BF5-66F6-4A05-A3DF-E2E0B1F014BE}">
      <dgm:prSet/>
      <dgm:spPr/>
      <dgm:t>
        <a:bodyPr/>
        <a:lstStyle/>
        <a:p>
          <a:endParaRPr lang="en-US"/>
        </a:p>
      </dgm:t>
    </dgm:pt>
    <dgm:pt modelId="{3A2EFD4B-2CB9-450E-BE35-530B9527035E}" type="pres">
      <dgm:prSet presAssocID="{6798E5F9-D255-4E87-8E4F-AB218D96869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93B35EE-E242-48D9-B368-4FD27E773734}" type="pres">
      <dgm:prSet presAssocID="{E48BF963-45E6-4213-93B3-038A7AC992EF}" presName="centerShape" presStyleLbl="node0" presStyleIdx="0" presStyleCnt="1"/>
      <dgm:spPr/>
    </dgm:pt>
    <dgm:pt modelId="{E4771C68-85E2-4D64-9260-20BF0EBAC129}" type="pres">
      <dgm:prSet presAssocID="{F97C868D-2FB6-4C6B-94A8-DE6B59521193}" presName="parTrans" presStyleLbl="sibTrans2D1" presStyleIdx="0" presStyleCnt="4"/>
      <dgm:spPr/>
    </dgm:pt>
    <dgm:pt modelId="{6C91561A-9406-45A8-83D3-8B8DA47603D0}" type="pres">
      <dgm:prSet presAssocID="{F97C868D-2FB6-4C6B-94A8-DE6B59521193}" presName="connectorText" presStyleLbl="sibTrans2D1" presStyleIdx="0" presStyleCnt="4"/>
      <dgm:spPr/>
    </dgm:pt>
    <dgm:pt modelId="{B886AD1C-B979-4D26-9DA3-90D8E1190F67}" type="pres">
      <dgm:prSet presAssocID="{AD289130-03EA-48A6-AA60-6BA915A6AAD2}" presName="node" presStyleLbl="node1" presStyleIdx="0" presStyleCnt="4">
        <dgm:presLayoutVars>
          <dgm:bulletEnabled val="1"/>
        </dgm:presLayoutVars>
      </dgm:prSet>
      <dgm:spPr/>
    </dgm:pt>
    <dgm:pt modelId="{57CD3D02-46DA-4984-A800-B3F39BCFB9DC}" type="pres">
      <dgm:prSet presAssocID="{0FA8C9A7-B789-4A07-B8D1-33943433F739}" presName="parTrans" presStyleLbl="sibTrans2D1" presStyleIdx="1" presStyleCnt="4"/>
      <dgm:spPr/>
    </dgm:pt>
    <dgm:pt modelId="{7B53E210-541A-4489-9F89-E07CC3909730}" type="pres">
      <dgm:prSet presAssocID="{0FA8C9A7-B789-4A07-B8D1-33943433F739}" presName="connectorText" presStyleLbl="sibTrans2D1" presStyleIdx="1" presStyleCnt="4"/>
      <dgm:spPr/>
    </dgm:pt>
    <dgm:pt modelId="{0B3D687C-14A4-4BE7-B650-479AB7B7FBE7}" type="pres">
      <dgm:prSet presAssocID="{3330F9AE-9F9D-406E-9227-D1666046D27D}" presName="node" presStyleLbl="node1" presStyleIdx="1" presStyleCnt="4">
        <dgm:presLayoutVars>
          <dgm:bulletEnabled val="1"/>
        </dgm:presLayoutVars>
      </dgm:prSet>
      <dgm:spPr/>
    </dgm:pt>
    <dgm:pt modelId="{2DA448A6-7976-43C0-BDA7-DD1ABB99F844}" type="pres">
      <dgm:prSet presAssocID="{5B71F452-3DC6-44E3-BA2B-0EB35AB88F63}" presName="parTrans" presStyleLbl="sibTrans2D1" presStyleIdx="2" presStyleCnt="4"/>
      <dgm:spPr/>
    </dgm:pt>
    <dgm:pt modelId="{7186396C-4A0F-42B0-BB0A-1BBE804A2264}" type="pres">
      <dgm:prSet presAssocID="{5B71F452-3DC6-44E3-BA2B-0EB35AB88F63}" presName="connectorText" presStyleLbl="sibTrans2D1" presStyleIdx="2" presStyleCnt="4"/>
      <dgm:spPr/>
    </dgm:pt>
    <dgm:pt modelId="{0F724A03-F4E0-4BD6-866D-EA31BC0EC0BA}" type="pres">
      <dgm:prSet presAssocID="{E7340ABA-1624-4237-BAE3-05EDDF954E6F}" presName="node" presStyleLbl="node1" presStyleIdx="2" presStyleCnt="4">
        <dgm:presLayoutVars>
          <dgm:bulletEnabled val="1"/>
        </dgm:presLayoutVars>
      </dgm:prSet>
      <dgm:spPr/>
    </dgm:pt>
    <dgm:pt modelId="{B4CFDBCC-2307-4281-BC4F-61BD8A317158}" type="pres">
      <dgm:prSet presAssocID="{77FCE342-B45A-4F29-9BA4-76D3DD940088}" presName="parTrans" presStyleLbl="sibTrans2D1" presStyleIdx="3" presStyleCnt="4"/>
      <dgm:spPr/>
    </dgm:pt>
    <dgm:pt modelId="{50DC56DE-1FE2-453F-9B45-C3F3A1263E97}" type="pres">
      <dgm:prSet presAssocID="{77FCE342-B45A-4F29-9BA4-76D3DD940088}" presName="connectorText" presStyleLbl="sibTrans2D1" presStyleIdx="3" presStyleCnt="4"/>
      <dgm:spPr/>
    </dgm:pt>
    <dgm:pt modelId="{DC056CCD-06D9-4424-AE54-728B52EDC37C}" type="pres">
      <dgm:prSet presAssocID="{2A5BE484-B649-4A89-8AF0-66D94DD59AFB}" presName="node" presStyleLbl="node1" presStyleIdx="3" presStyleCnt="4" custRadScaleRad="100795" custRadScaleInc="-1000">
        <dgm:presLayoutVars>
          <dgm:bulletEnabled val="1"/>
        </dgm:presLayoutVars>
      </dgm:prSet>
      <dgm:spPr/>
    </dgm:pt>
  </dgm:ptLst>
  <dgm:cxnLst>
    <dgm:cxn modelId="{7B1E481D-F040-4B97-AEB8-59E93E66B4D5}" type="presOf" srcId="{2A5BE484-B649-4A89-8AF0-66D94DD59AFB}" destId="{DC056CCD-06D9-4424-AE54-728B52EDC37C}" srcOrd="0" destOrd="0" presId="urn:microsoft.com/office/officeart/2005/8/layout/radial5"/>
    <dgm:cxn modelId="{B452E229-7547-4C1D-A045-409B1C945771}" type="presOf" srcId="{AD289130-03EA-48A6-AA60-6BA915A6AAD2}" destId="{B886AD1C-B979-4D26-9DA3-90D8E1190F67}" srcOrd="0" destOrd="0" presId="urn:microsoft.com/office/officeart/2005/8/layout/radial5"/>
    <dgm:cxn modelId="{2CA11F43-A24B-495E-9DF7-7B0A6E66A9DD}" srcId="{E48BF963-45E6-4213-93B3-038A7AC992EF}" destId="{AD289130-03EA-48A6-AA60-6BA915A6AAD2}" srcOrd="0" destOrd="0" parTransId="{F97C868D-2FB6-4C6B-94A8-DE6B59521193}" sibTransId="{9DD44296-777E-478C-9F68-4311EB8473A8}"/>
    <dgm:cxn modelId="{42380F46-17CC-4E12-9400-5BFBE1D85896}" type="presOf" srcId="{F97C868D-2FB6-4C6B-94A8-DE6B59521193}" destId="{E4771C68-85E2-4D64-9260-20BF0EBAC129}" srcOrd="0" destOrd="0" presId="urn:microsoft.com/office/officeart/2005/8/layout/radial5"/>
    <dgm:cxn modelId="{26B0A769-799C-44FB-9B2D-2D701B13BC5F}" type="presOf" srcId="{6798E5F9-D255-4E87-8E4F-AB218D968695}" destId="{3A2EFD4B-2CB9-450E-BE35-530B9527035E}" srcOrd="0" destOrd="0" presId="urn:microsoft.com/office/officeart/2005/8/layout/radial5"/>
    <dgm:cxn modelId="{A79B2051-48B3-41CD-9BC7-D1F620527973}" type="presOf" srcId="{0FA8C9A7-B789-4A07-B8D1-33943433F739}" destId="{57CD3D02-46DA-4984-A800-B3F39BCFB9DC}" srcOrd="0" destOrd="0" presId="urn:microsoft.com/office/officeart/2005/8/layout/radial5"/>
    <dgm:cxn modelId="{B6A14D54-629E-4F03-AD5B-70FA1C77C2A8}" type="presOf" srcId="{77FCE342-B45A-4F29-9BA4-76D3DD940088}" destId="{B4CFDBCC-2307-4281-BC4F-61BD8A317158}" srcOrd="0" destOrd="0" presId="urn:microsoft.com/office/officeart/2005/8/layout/radial5"/>
    <dgm:cxn modelId="{504BAA5A-7286-4427-AB87-A0EF9E11A5BF}" type="presOf" srcId="{77FCE342-B45A-4F29-9BA4-76D3DD940088}" destId="{50DC56DE-1FE2-453F-9B45-C3F3A1263E97}" srcOrd="1" destOrd="0" presId="urn:microsoft.com/office/officeart/2005/8/layout/radial5"/>
    <dgm:cxn modelId="{3B006D83-8B6C-490F-B9A1-74735FEEC058}" srcId="{6798E5F9-D255-4E87-8E4F-AB218D968695}" destId="{E48BF963-45E6-4213-93B3-038A7AC992EF}" srcOrd="0" destOrd="0" parTransId="{FFDFA684-36A7-4CE8-A130-F09ED6E50CD0}" sibTransId="{F284FCB0-3D4B-469B-9CE1-27AA0B212B65}"/>
    <dgm:cxn modelId="{05500C8C-88B0-4A2B-956F-FB078ADD9E09}" type="presOf" srcId="{3330F9AE-9F9D-406E-9227-D1666046D27D}" destId="{0B3D687C-14A4-4BE7-B650-479AB7B7FBE7}" srcOrd="0" destOrd="0" presId="urn:microsoft.com/office/officeart/2005/8/layout/radial5"/>
    <dgm:cxn modelId="{C072EBA8-753A-4FF6-926B-5A3D7E25B42F}" type="presOf" srcId="{5B71F452-3DC6-44E3-BA2B-0EB35AB88F63}" destId="{2DA448A6-7976-43C0-BDA7-DD1ABB99F844}" srcOrd="0" destOrd="0" presId="urn:microsoft.com/office/officeart/2005/8/layout/radial5"/>
    <dgm:cxn modelId="{F58493B0-F1A1-4DD7-840C-B2469157CE22}" type="presOf" srcId="{0FA8C9A7-B789-4A07-B8D1-33943433F739}" destId="{7B53E210-541A-4489-9F89-E07CC3909730}" srcOrd="1" destOrd="0" presId="urn:microsoft.com/office/officeart/2005/8/layout/radial5"/>
    <dgm:cxn modelId="{E690C5B0-F987-4158-A080-A01C80F6373C}" srcId="{E48BF963-45E6-4213-93B3-038A7AC992EF}" destId="{3330F9AE-9F9D-406E-9227-D1666046D27D}" srcOrd="1" destOrd="0" parTransId="{0FA8C9A7-B789-4A07-B8D1-33943433F739}" sibTransId="{D0486F3C-FF2A-4354-9716-353D087438D5}"/>
    <dgm:cxn modelId="{6048C8B9-9EC7-485E-A801-05D6300A77EF}" type="presOf" srcId="{5B71F452-3DC6-44E3-BA2B-0EB35AB88F63}" destId="{7186396C-4A0F-42B0-BB0A-1BBE804A2264}" srcOrd="1" destOrd="0" presId="urn:microsoft.com/office/officeart/2005/8/layout/radial5"/>
    <dgm:cxn modelId="{4EDB6DCA-10DE-48CC-BFBC-68288878F6DC}" type="presOf" srcId="{F97C868D-2FB6-4C6B-94A8-DE6B59521193}" destId="{6C91561A-9406-45A8-83D3-8B8DA47603D0}" srcOrd="1" destOrd="0" presId="urn:microsoft.com/office/officeart/2005/8/layout/radial5"/>
    <dgm:cxn modelId="{731127CE-D4AA-4AAA-9BD8-71BF2773E54C}" srcId="{E48BF963-45E6-4213-93B3-038A7AC992EF}" destId="{E7340ABA-1624-4237-BAE3-05EDDF954E6F}" srcOrd="2" destOrd="0" parTransId="{5B71F452-3DC6-44E3-BA2B-0EB35AB88F63}" sibTransId="{B7CE74E2-BD45-4F0E-A6CF-88DC6D03AA68}"/>
    <dgm:cxn modelId="{99E5B3E4-82F8-48E9-B980-4FD8EBAA50BF}" type="presOf" srcId="{E48BF963-45E6-4213-93B3-038A7AC992EF}" destId="{793B35EE-E242-48D9-B368-4FD27E773734}" srcOrd="0" destOrd="0" presId="urn:microsoft.com/office/officeart/2005/8/layout/radial5"/>
    <dgm:cxn modelId="{FDC47BF5-66F6-4A05-A3DF-E2E0B1F014BE}" srcId="{E48BF963-45E6-4213-93B3-038A7AC992EF}" destId="{2A5BE484-B649-4A89-8AF0-66D94DD59AFB}" srcOrd="3" destOrd="0" parTransId="{77FCE342-B45A-4F29-9BA4-76D3DD940088}" sibTransId="{DCE285DA-335C-4549-A38E-9A7FC4718F82}"/>
    <dgm:cxn modelId="{E2E140F7-1C85-4F7B-B926-0F959DA51D9F}" type="presOf" srcId="{E7340ABA-1624-4237-BAE3-05EDDF954E6F}" destId="{0F724A03-F4E0-4BD6-866D-EA31BC0EC0BA}" srcOrd="0" destOrd="0" presId="urn:microsoft.com/office/officeart/2005/8/layout/radial5"/>
    <dgm:cxn modelId="{71D34481-66CE-4F07-93EC-1A49F2A280C2}" type="presParOf" srcId="{3A2EFD4B-2CB9-450E-BE35-530B9527035E}" destId="{793B35EE-E242-48D9-B368-4FD27E773734}" srcOrd="0" destOrd="0" presId="urn:microsoft.com/office/officeart/2005/8/layout/radial5"/>
    <dgm:cxn modelId="{1A92F5CF-8F0B-45F7-9945-45759B3CBF49}" type="presParOf" srcId="{3A2EFD4B-2CB9-450E-BE35-530B9527035E}" destId="{E4771C68-85E2-4D64-9260-20BF0EBAC129}" srcOrd="1" destOrd="0" presId="urn:microsoft.com/office/officeart/2005/8/layout/radial5"/>
    <dgm:cxn modelId="{C1642992-992D-4692-9760-B6587DA4EB6C}" type="presParOf" srcId="{E4771C68-85E2-4D64-9260-20BF0EBAC129}" destId="{6C91561A-9406-45A8-83D3-8B8DA47603D0}" srcOrd="0" destOrd="0" presId="urn:microsoft.com/office/officeart/2005/8/layout/radial5"/>
    <dgm:cxn modelId="{62276EE3-1297-40EE-AF4E-A5E7E96ED4F5}" type="presParOf" srcId="{3A2EFD4B-2CB9-450E-BE35-530B9527035E}" destId="{B886AD1C-B979-4D26-9DA3-90D8E1190F67}" srcOrd="2" destOrd="0" presId="urn:microsoft.com/office/officeart/2005/8/layout/radial5"/>
    <dgm:cxn modelId="{36E5733E-8744-47CF-B57F-DDC8C7D3077B}" type="presParOf" srcId="{3A2EFD4B-2CB9-450E-BE35-530B9527035E}" destId="{57CD3D02-46DA-4984-A800-B3F39BCFB9DC}" srcOrd="3" destOrd="0" presId="urn:microsoft.com/office/officeart/2005/8/layout/radial5"/>
    <dgm:cxn modelId="{A0040710-75AF-470C-899A-E69469844456}" type="presParOf" srcId="{57CD3D02-46DA-4984-A800-B3F39BCFB9DC}" destId="{7B53E210-541A-4489-9F89-E07CC3909730}" srcOrd="0" destOrd="0" presId="urn:microsoft.com/office/officeart/2005/8/layout/radial5"/>
    <dgm:cxn modelId="{282D0164-E8E5-4AA9-9E28-17A6DF10D853}" type="presParOf" srcId="{3A2EFD4B-2CB9-450E-BE35-530B9527035E}" destId="{0B3D687C-14A4-4BE7-B650-479AB7B7FBE7}" srcOrd="4" destOrd="0" presId="urn:microsoft.com/office/officeart/2005/8/layout/radial5"/>
    <dgm:cxn modelId="{B8A31EAD-FA9C-4D7C-8188-F16CED331723}" type="presParOf" srcId="{3A2EFD4B-2CB9-450E-BE35-530B9527035E}" destId="{2DA448A6-7976-43C0-BDA7-DD1ABB99F844}" srcOrd="5" destOrd="0" presId="urn:microsoft.com/office/officeart/2005/8/layout/radial5"/>
    <dgm:cxn modelId="{4B72EAB9-CCEE-49E6-8889-36FA7CDB0D76}" type="presParOf" srcId="{2DA448A6-7976-43C0-BDA7-DD1ABB99F844}" destId="{7186396C-4A0F-42B0-BB0A-1BBE804A2264}" srcOrd="0" destOrd="0" presId="urn:microsoft.com/office/officeart/2005/8/layout/radial5"/>
    <dgm:cxn modelId="{8FA07E7A-95B2-4C1D-8ABC-728B91FFC19D}" type="presParOf" srcId="{3A2EFD4B-2CB9-450E-BE35-530B9527035E}" destId="{0F724A03-F4E0-4BD6-866D-EA31BC0EC0BA}" srcOrd="6" destOrd="0" presId="urn:microsoft.com/office/officeart/2005/8/layout/radial5"/>
    <dgm:cxn modelId="{0258270C-4098-4011-9662-A1E2B5D42A58}" type="presParOf" srcId="{3A2EFD4B-2CB9-450E-BE35-530B9527035E}" destId="{B4CFDBCC-2307-4281-BC4F-61BD8A317158}" srcOrd="7" destOrd="0" presId="urn:microsoft.com/office/officeart/2005/8/layout/radial5"/>
    <dgm:cxn modelId="{41858B99-F7B0-4D1F-8D01-9C959C1DE519}" type="presParOf" srcId="{B4CFDBCC-2307-4281-BC4F-61BD8A317158}" destId="{50DC56DE-1FE2-453F-9B45-C3F3A1263E97}" srcOrd="0" destOrd="0" presId="urn:microsoft.com/office/officeart/2005/8/layout/radial5"/>
    <dgm:cxn modelId="{CFCDBBAC-7023-42BE-A583-EC7DCF507723}" type="presParOf" srcId="{3A2EFD4B-2CB9-450E-BE35-530B9527035E}" destId="{DC056CCD-06D9-4424-AE54-728B52EDC37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C1EA13-388A-405E-B36C-D228081ABE78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C87CBB-24CA-4FB5-B42C-E43D0A86AB0B}">
      <dgm:prSet phldrT="[Text]"/>
      <dgm:spPr/>
      <dgm:t>
        <a:bodyPr/>
        <a:lstStyle/>
        <a:p>
          <a:r>
            <a:rPr lang="bn-IN" dirty="0">
              <a:latin typeface="Nikosh" panose="02000000000000000000" pitchFamily="2" charset="0"/>
              <a:cs typeface="Nikosh" panose="02000000000000000000" pitchFamily="2" charset="0"/>
            </a:rPr>
            <a:t>যেসব প্রানী কুরবানি করা যায়</a:t>
          </a:r>
          <a:endParaRPr lang="en-US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C53BE582-BE5A-46F1-A39E-66ABA02B1C6A}" type="parTrans" cxnId="{D007EE96-0F58-4ED1-A0BF-BE4EEAAA853C}">
      <dgm:prSet/>
      <dgm:spPr/>
      <dgm:t>
        <a:bodyPr/>
        <a:lstStyle/>
        <a:p>
          <a:endParaRPr lang="en-US"/>
        </a:p>
      </dgm:t>
    </dgm:pt>
    <dgm:pt modelId="{9813AC06-71C8-45DB-B5B4-5F7DABDF1E92}" type="sibTrans" cxnId="{D007EE96-0F58-4ED1-A0BF-BE4EEAAA853C}">
      <dgm:prSet/>
      <dgm:spPr/>
      <dgm:t>
        <a:bodyPr/>
        <a:lstStyle/>
        <a:p>
          <a:endParaRPr lang="en-US"/>
        </a:p>
      </dgm:t>
    </dgm:pt>
    <dgm:pt modelId="{1294CC4F-23F0-4753-B94A-C336ED2316AC}">
      <dgm:prSet phldrT="[Text]" custT="1"/>
      <dgm:spPr/>
      <dgm:t>
        <a:bodyPr/>
        <a:lstStyle/>
        <a:p>
          <a:r>
            <a:rPr lang="bn-IN" sz="3600" dirty="0">
              <a:latin typeface="Nikosh" panose="02000000000000000000" pitchFamily="2" charset="0"/>
              <a:cs typeface="Nikosh" panose="02000000000000000000" pitchFamily="2" charset="0"/>
            </a:rPr>
            <a:t>উট</a:t>
          </a:r>
          <a:endParaRPr lang="en-US" sz="3600" dirty="0"/>
        </a:p>
      </dgm:t>
    </dgm:pt>
    <dgm:pt modelId="{5A974D38-D006-4EDC-8C44-E7AAD325E81C}" type="parTrans" cxnId="{063594BC-B820-48D6-8D35-F2C725E68DBF}">
      <dgm:prSet/>
      <dgm:spPr/>
      <dgm:t>
        <a:bodyPr/>
        <a:lstStyle/>
        <a:p>
          <a:endParaRPr lang="en-US"/>
        </a:p>
      </dgm:t>
    </dgm:pt>
    <dgm:pt modelId="{F263E7D0-D952-420C-9F20-CFAC51B3000E}" type="sibTrans" cxnId="{063594BC-B820-48D6-8D35-F2C725E68DBF}">
      <dgm:prSet/>
      <dgm:spPr/>
      <dgm:t>
        <a:bodyPr/>
        <a:lstStyle/>
        <a:p>
          <a:endParaRPr lang="en-US"/>
        </a:p>
      </dgm:t>
    </dgm:pt>
    <dgm:pt modelId="{632B15EA-63B9-4B43-AB11-E6949E01573D}">
      <dgm:prSet phldrT="[Text]" custT="1"/>
      <dgm:spPr/>
      <dgm:t>
        <a:bodyPr/>
        <a:lstStyle/>
        <a:p>
          <a:r>
            <a:rPr lang="bn-IN" sz="3600" dirty="0">
              <a:latin typeface="Nikosh" panose="02000000000000000000" pitchFamily="2" charset="0"/>
              <a:cs typeface="Nikosh" panose="02000000000000000000" pitchFamily="2" charset="0"/>
            </a:rPr>
            <a:t>মহিষ</a:t>
          </a:r>
          <a:endParaRPr lang="en-US" sz="3600" dirty="0"/>
        </a:p>
      </dgm:t>
    </dgm:pt>
    <dgm:pt modelId="{F32E15FB-D92F-4AD8-95A1-903FC91D2499}" type="parTrans" cxnId="{D4953E9A-EE4F-4B2F-BE74-EE536EAD6AD2}">
      <dgm:prSet/>
      <dgm:spPr/>
      <dgm:t>
        <a:bodyPr/>
        <a:lstStyle/>
        <a:p>
          <a:endParaRPr lang="en-US"/>
        </a:p>
      </dgm:t>
    </dgm:pt>
    <dgm:pt modelId="{329E5889-1708-4F05-9D3D-92B0713583D5}" type="sibTrans" cxnId="{D4953E9A-EE4F-4B2F-BE74-EE536EAD6AD2}">
      <dgm:prSet/>
      <dgm:spPr/>
      <dgm:t>
        <a:bodyPr/>
        <a:lstStyle/>
        <a:p>
          <a:endParaRPr lang="en-US"/>
        </a:p>
      </dgm:t>
    </dgm:pt>
    <dgm:pt modelId="{F4065A64-0C50-4818-89F2-EFE852974FA2}">
      <dgm:prSet phldrT="[Text]"/>
      <dgm:spPr/>
      <dgm:t>
        <a:bodyPr/>
        <a:lstStyle/>
        <a:p>
          <a:endParaRPr lang="en-US" dirty="0"/>
        </a:p>
      </dgm:t>
    </dgm:pt>
    <dgm:pt modelId="{28992041-6DDA-4882-9C7B-966F6C21CF3F}" type="parTrans" cxnId="{A556D921-14DA-407D-A214-7950661AAF06}">
      <dgm:prSet/>
      <dgm:spPr/>
      <dgm:t>
        <a:bodyPr/>
        <a:lstStyle/>
        <a:p>
          <a:endParaRPr lang="en-US"/>
        </a:p>
      </dgm:t>
    </dgm:pt>
    <dgm:pt modelId="{18B6FB92-14CB-4CE1-8FD9-722B6F87CE4D}" type="sibTrans" cxnId="{A556D921-14DA-407D-A214-7950661AAF06}">
      <dgm:prSet/>
      <dgm:spPr/>
      <dgm:t>
        <a:bodyPr/>
        <a:lstStyle/>
        <a:p>
          <a:endParaRPr lang="en-US"/>
        </a:p>
      </dgm:t>
    </dgm:pt>
    <dgm:pt modelId="{BB744E3A-9327-47B7-843B-1023C57565EB}">
      <dgm:prSet phldrT="[Text]" custT="1"/>
      <dgm:spPr/>
      <dgm:t>
        <a:bodyPr/>
        <a:lstStyle/>
        <a:p>
          <a:r>
            <a:rPr lang="bn-IN" sz="3600" dirty="0">
              <a:latin typeface="Nikosh" panose="02000000000000000000" pitchFamily="2" charset="0"/>
              <a:cs typeface="Nikosh" panose="02000000000000000000" pitchFamily="2" charset="0"/>
            </a:rPr>
            <a:t>ভেড়া</a:t>
          </a:r>
          <a:endParaRPr lang="en-US" sz="3600" dirty="0"/>
        </a:p>
      </dgm:t>
    </dgm:pt>
    <dgm:pt modelId="{29F347D3-BC0C-4249-B2B4-B121D32A61DC}" type="parTrans" cxnId="{2D8878A2-82BF-439A-9E5F-335C9754349A}">
      <dgm:prSet/>
      <dgm:spPr/>
      <dgm:t>
        <a:bodyPr/>
        <a:lstStyle/>
        <a:p>
          <a:endParaRPr lang="en-US"/>
        </a:p>
      </dgm:t>
    </dgm:pt>
    <dgm:pt modelId="{BF77283E-8FC1-4123-B8FE-8925B77B9B64}" type="sibTrans" cxnId="{2D8878A2-82BF-439A-9E5F-335C9754349A}">
      <dgm:prSet/>
      <dgm:spPr/>
      <dgm:t>
        <a:bodyPr/>
        <a:lstStyle/>
        <a:p>
          <a:endParaRPr lang="en-US"/>
        </a:p>
      </dgm:t>
    </dgm:pt>
    <dgm:pt modelId="{2B37D341-5049-40F0-A8A3-4BF61634CE1E}">
      <dgm:prSet phldrT="[Text]" custT="1"/>
      <dgm:spPr/>
      <dgm:t>
        <a:bodyPr/>
        <a:lstStyle/>
        <a:p>
          <a:r>
            <a:rPr lang="bn-IN" sz="3600" dirty="0">
              <a:latin typeface="Nikosh" panose="02000000000000000000" pitchFamily="2" charset="0"/>
              <a:cs typeface="Nikosh" panose="02000000000000000000" pitchFamily="2" charset="0"/>
            </a:rPr>
            <a:t>ছাগল</a:t>
          </a:r>
          <a:endParaRPr lang="en-US" sz="3600" dirty="0"/>
        </a:p>
      </dgm:t>
    </dgm:pt>
    <dgm:pt modelId="{358B2B2C-54C2-4EC5-970B-B7C38B60D657}" type="parTrans" cxnId="{C8FC0548-8B4C-45DC-898D-09654E1526DE}">
      <dgm:prSet/>
      <dgm:spPr/>
      <dgm:t>
        <a:bodyPr/>
        <a:lstStyle/>
        <a:p>
          <a:endParaRPr lang="en-US"/>
        </a:p>
      </dgm:t>
    </dgm:pt>
    <dgm:pt modelId="{BD7AE7DC-3DA1-4EF3-A062-CB920B269817}" type="sibTrans" cxnId="{C8FC0548-8B4C-45DC-898D-09654E1526DE}">
      <dgm:prSet/>
      <dgm:spPr/>
      <dgm:t>
        <a:bodyPr/>
        <a:lstStyle/>
        <a:p>
          <a:endParaRPr lang="en-US"/>
        </a:p>
      </dgm:t>
    </dgm:pt>
    <dgm:pt modelId="{7B756CF6-BB8D-4EFF-A628-6644E1C31AF7}">
      <dgm:prSet phldrT="[Text]" custT="1"/>
      <dgm:spPr/>
      <dgm:t>
        <a:bodyPr/>
        <a:lstStyle/>
        <a:p>
          <a:r>
            <a:rPr lang="bn-IN" sz="3600" dirty="0">
              <a:latin typeface="Nikosh" panose="02000000000000000000" pitchFamily="2" charset="0"/>
              <a:cs typeface="Nikosh" panose="02000000000000000000" pitchFamily="2" charset="0"/>
            </a:rPr>
            <a:t>গরু</a:t>
          </a:r>
          <a:endParaRPr lang="en-US" sz="3600" dirty="0"/>
        </a:p>
      </dgm:t>
    </dgm:pt>
    <dgm:pt modelId="{CA8B9F5B-7593-4118-BF33-B6517AD14973}" type="parTrans" cxnId="{0DA38964-89A5-4DDD-AB91-A461673CF1E7}">
      <dgm:prSet/>
      <dgm:spPr/>
      <dgm:t>
        <a:bodyPr/>
        <a:lstStyle/>
        <a:p>
          <a:endParaRPr lang="en-US"/>
        </a:p>
      </dgm:t>
    </dgm:pt>
    <dgm:pt modelId="{CC23C38C-0403-46D0-880B-0F1F0E00F967}" type="sibTrans" cxnId="{0DA38964-89A5-4DDD-AB91-A461673CF1E7}">
      <dgm:prSet/>
      <dgm:spPr/>
      <dgm:t>
        <a:bodyPr/>
        <a:lstStyle/>
        <a:p>
          <a:endParaRPr lang="en-US"/>
        </a:p>
      </dgm:t>
    </dgm:pt>
    <dgm:pt modelId="{7BF0867F-5073-4565-AE09-A3CB71A272AF}" type="pres">
      <dgm:prSet presAssocID="{12C1EA13-388A-405E-B36C-D228081ABE7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0F91033-BD18-4BD7-945B-6D3E93FEA663}" type="pres">
      <dgm:prSet presAssocID="{69C87CBB-24CA-4FB5-B42C-E43D0A86AB0B}" presName="Parent" presStyleLbl="node0" presStyleIdx="0" presStyleCnt="1" custLinFactNeighborX="12" custLinFactNeighborY="14">
        <dgm:presLayoutVars>
          <dgm:chMax val="6"/>
          <dgm:chPref val="6"/>
        </dgm:presLayoutVars>
      </dgm:prSet>
      <dgm:spPr/>
    </dgm:pt>
    <dgm:pt modelId="{EF128F67-70A6-40DA-AF5C-F1E8534F8889}" type="pres">
      <dgm:prSet presAssocID="{1294CC4F-23F0-4753-B94A-C336ED2316AC}" presName="Accent1" presStyleCnt="0"/>
      <dgm:spPr/>
    </dgm:pt>
    <dgm:pt modelId="{7E76C0F9-A02E-48D3-802D-C3296284818E}" type="pres">
      <dgm:prSet presAssocID="{1294CC4F-23F0-4753-B94A-C336ED2316AC}" presName="Accent" presStyleLbl="bgShp" presStyleIdx="0" presStyleCnt="6"/>
      <dgm:spPr/>
    </dgm:pt>
    <dgm:pt modelId="{A47738BA-BC42-4CDD-A876-6C4235F41B90}" type="pres">
      <dgm:prSet presAssocID="{1294CC4F-23F0-4753-B94A-C336ED2316AC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E2393C4F-0BD0-46BA-871E-D0949AC8CC7E}" type="pres">
      <dgm:prSet presAssocID="{632B15EA-63B9-4B43-AB11-E6949E01573D}" presName="Accent2" presStyleCnt="0"/>
      <dgm:spPr/>
    </dgm:pt>
    <dgm:pt modelId="{C652BE55-C769-4911-9188-164D8932CE34}" type="pres">
      <dgm:prSet presAssocID="{632B15EA-63B9-4B43-AB11-E6949E01573D}" presName="Accent" presStyleLbl="bgShp" presStyleIdx="1" presStyleCnt="6"/>
      <dgm:spPr/>
    </dgm:pt>
    <dgm:pt modelId="{7D617931-2244-4A76-BFB2-FB6E69AA2C3D}" type="pres">
      <dgm:prSet presAssocID="{632B15EA-63B9-4B43-AB11-E6949E01573D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5E2910B2-40C0-43C2-8CFD-22231D784C55}" type="pres">
      <dgm:prSet presAssocID="{F4065A64-0C50-4818-89F2-EFE852974FA2}" presName="Accent3" presStyleCnt="0"/>
      <dgm:spPr/>
    </dgm:pt>
    <dgm:pt modelId="{8DDC3694-8CE7-4B2D-ACB5-86122DEB9894}" type="pres">
      <dgm:prSet presAssocID="{F4065A64-0C50-4818-89F2-EFE852974FA2}" presName="Accent" presStyleLbl="bgShp" presStyleIdx="2" presStyleCnt="6"/>
      <dgm:spPr/>
    </dgm:pt>
    <dgm:pt modelId="{7F819CF6-CE0A-4CED-9F1A-42F4D72E23AD}" type="pres">
      <dgm:prSet presAssocID="{F4065A64-0C50-4818-89F2-EFE852974FA2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228438BF-5873-4732-B035-92BD3355E593}" type="pres">
      <dgm:prSet presAssocID="{BB744E3A-9327-47B7-843B-1023C57565EB}" presName="Accent4" presStyleCnt="0"/>
      <dgm:spPr/>
    </dgm:pt>
    <dgm:pt modelId="{74B28E38-FB72-4061-9DD8-85A37350EBF5}" type="pres">
      <dgm:prSet presAssocID="{BB744E3A-9327-47B7-843B-1023C57565EB}" presName="Accent" presStyleLbl="bgShp" presStyleIdx="3" presStyleCnt="6"/>
      <dgm:spPr/>
    </dgm:pt>
    <dgm:pt modelId="{A9922887-341E-41E2-8269-928C074A4BD3}" type="pres">
      <dgm:prSet presAssocID="{BB744E3A-9327-47B7-843B-1023C57565EB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225F946D-3A03-4AFE-96C4-2AFA746C53AC}" type="pres">
      <dgm:prSet presAssocID="{2B37D341-5049-40F0-A8A3-4BF61634CE1E}" presName="Accent5" presStyleCnt="0"/>
      <dgm:spPr/>
    </dgm:pt>
    <dgm:pt modelId="{51F076A0-DC0E-4C5C-9691-E29B2AE03240}" type="pres">
      <dgm:prSet presAssocID="{2B37D341-5049-40F0-A8A3-4BF61634CE1E}" presName="Accent" presStyleLbl="bgShp" presStyleIdx="4" presStyleCnt="6"/>
      <dgm:spPr/>
    </dgm:pt>
    <dgm:pt modelId="{5C15E0BA-EB25-4BC9-A6C6-4BAA925C65D6}" type="pres">
      <dgm:prSet presAssocID="{2B37D341-5049-40F0-A8A3-4BF61634CE1E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3B8EF6DE-1F4C-49E3-BD80-21F3CE075A68}" type="pres">
      <dgm:prSet presAssocID="{7B756CF6-BB8D-4EFF-A628-6644E1C31AF7}" presName="Accent6" presStyleCnt="0"/>
      <dgm:spPr/>
    </dgm:pt>
    <dgm:pt modelId="{EEF91285-287D-4048-9FAA-B2F1D3CC29E5}" type="pres">
      <dgm:prSet presAssocID="{7B756CF6-BB8D-4EFF-A628-6644E1C31AF7}" presName="Accent" presStyleLbl="bgShp" presStyleIdx="5" presStyleCnt="6"/>
      <dgm:spPr/>
    </dgm:pt>
    <dgm:pt modelId="{0CA74F92-D275-48F3-8642-F29352A2AF44}" type="pres">
      <dgm:prSet presAssocID="{7B756CF6-BB8D-4EFF-A628-6644E1C31AF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E1FB5016-ECB6-4622-8855-9440EEEDC565}" type="presOf" srcId="{7B756CF6-BB8D-4EFF-A628-6644E1C31AF7}" destId="{0CA74F92-D275-48F3-8642-F29352A2AF44}" srcOrd="0" destOrd="0" presId="urn:microsoft.com/office/officeart/2011/layout/HexagonRadial"/>
    <dgm:cxn modelId="{2E7C1F1F-69E7-4A99-9991-723E47564003}" type="presOf" srcId="{BB744E3A-9327-47B7-843B-1023C57565EB}" destId="{A9922887-341E-41E2-8269-928C074A4BD3}" srcOrd="0" destOrd="0" presId="urn:microsoft.com/office/officeart/2011/layout/HexagonRadial"/>
    <dgm:cxn modelId="{A556D921-14DA-407D-A214-7950661AAF06}" srcId="{69C87CBB-24CA-4FB5-B42C-E43D0A86AB0B}" destId="{F4065A64-0C50-4818-89F2-EFE852974FA2}" srcOrd="2" destOrd="0" parTransId="{28992041-6DDA-4882-9C7B-966F6C21CF3F}" sibTransId="{18B6FB92-14CB-4CE1-8FD9-722B6F87CE4D}"/>
    <dgm:cxn modelId="{0DA38964-89A5-4DDD-AB91-A461673CF1E7}" srcId="{69C87CBB-24CA-4FB5-B42C-E43D0A86AB0B}" destId="{7B756CF6-BB8D-4EFF-A628-6644E1C31AF7}" srcOrd="5" destOrd="0" parTransId="{CA8B9F5B-7593-4118-BF33-B6517AD14973}" sibTransId="{CC23C38C-0403-46D0-880B-0F1F0E00F967}"/>
    <dgm:cxn modelId="{C8FC0548-8B4C-45DC-898D-09654E1526DE}" srcId="{69C87CBB-24CA-4FB5-B42C-E43D0A86AB0B}" destId="{2B37D341-5049-40F0-A8A3-4BF61634CE1E}" srcOrd="4" destOrd="0" parTransId="{358B2B2C-54C2-4EC5-970B-B7C38B60D657}" sibTransId="{BD7AE7DC-3DA1-4EF3-A062-CB920B269817}"/>
    <dgm:cxn modelId="{2A50236B-24E2-415D-BD58-86B2BFD53718}" type="presOf" srcId="{F4065A64-0C50-4818-89F2-EFE852974FA2}" destId="{7F819CF6-CE0A-4CED-9F1A-42F4D72E23AD}" srcOrd="0" destOrd="0" presId="urn:microsoft.com/office/officeart/2011/layout/HexagonRadial"/>
    <dgm:cxn modelId="{5F386677-7AE0-4DE7-A703-91037ABF4DCF}" type="presOf" srcId="{632B15EA-63B9-4B43-AB11-E6949E01573D}" destId="{7D617931-2244-4A76-BFB2-FB6E69AA2C3D}" srcOrd="0" destOrd="0" presId="urn:microsoft.com/office/officeart/2011/layout/HexagonRadial"/>
    <dgm:cxn modelId="{D007EE96-0F58-4ED1-A0BF-BE4EEAAA853C}" srcId="{12C1EA13-388A-405E-B36C-D228081ABE78}" destId="{69C87CBB-24CA-4FB5-B42C-E43D0A86AB0B}" srcOrd="0" destOrd="0" parTransId="{C53BE582-BE5A-46F1-A39E-66ABA02B1C6A}" sibTransId="{9813AC06-71C8-45DB-B5B4-5F7DABDF1E92}"/>
    <dgm:cxn modelId="{D4953E9A-EE4F-4B2F-BE74-EE536EAD6AD2}" srcId="{69C87CBB-24CA-4FB5-B42C-E43D0A86AB0B}" destId="{632B15EA-63B9-4B43-AB11-E6949E01573D}" srcOrd="1" destOrd="0" parTransId="{F32E15FB-D92F-4AD8-95A1-903FC91D2499}" sibTransId="{329E5889-1708-4F05-9D3D-92B0713583D5}"/>
    <dgm:cxn modelId="{2D8878A2-82BF-439A-9E5F-335C9754349A}" srcId="{69C87CBB-24CA-4FB5-B42C-E43D0A86AB0B}" destId="{BB744E3A-9327-47B7-843B-1023C57565EB}" srcOrd="3" destOrd="0" parTransId="{29F347D3-BC0C-4249-B2B4-B121D32A61DC}" sibTransId="{BF77283E-8FC1-4123-B8FE-8925B77B9B64}"/>
    <dgm:cxn modelId="{063594BC-B820-48D6-8D35-F2C725E68DBF}" srcId="{69C87CBB-24CA-4FB5-B42C-E43D0A86AB0B}" destId="{1294CC4F-23F0-4753-B94A-C336ED2316AC}" srcOrd="0" destOrd="0" parTransId="{5A974D38-D006-4EDC-8C44-E7AAD325E81C}" sibTransId="{F263E7D0-D952-420C-9F20-CFAC51B3000E}"/>
    <dgm:cxn modelId="{507F36BE-0C8A-4AF2-8375-70C32094B511}" type="presOf" srcId="{2B37D341-5049-40F0-A8A3-4BF61634CE1E}" destId="{5C15E0BA-EB25-4BC9-A6C6-4BAA925C65D6}" srcOrd="0" destOrd="0" presId="urn:microsoft.com/office/officeart/2011/layout/HexagonRadial"/>
    <dgm:cxn modelId="{3B4058CE-D7B5-4BC8-A15F-50175798A193}" type="presOf" srcId="{69C87CBB-24CA-4FB5-B42C-E43D0A86AB0B}" destId="{C0F91033-BD18-4BD7-945B-6D3E93FEA663}" srcOrd="0" destOrd="0" presId="urn:microsoft.com/office/officeart/2011/layout/HexagonRadial"/>
    <dgm:cxn modelId="{A82D21E1-B452-459B-888F-ECFBDB4E485D}" type="presOf" srcId="{1294CC4F-23F0-4753-B94A-C336ED2316AC}" destId="{A47738BA-BC42-4CDD-A876-6C4235F41B90}" srcOrd="0" destOrd="0" presId="urn:microsoft.com/office/officeart/2011/layout/HexagonRadial"/>
    <dgm:cxn modelId="{428AEBE3-2D36-459E-B38E-C706D4AFD128}" type="presOf" srcId="{12C1EA13-388A-405E-B36C-D228081ABE78}" destId="{7BF0867F-5073-4565-AE09-A3CB71A272AF}" srcOrd="0" destOrd="0" presId="urn:microsoft.com/office/officeart/2011/layout/HexagonRadial"/>
    <dgm:cxn modelId="{0F24B5D2-5686-41C6-B6EB-77F74A56A425}" type="presParOf" srcId="{7BF0867F-5073-4565-AE09-A3CB71A272AF}" destId="{C0F91033-BD18-4BD7-945B-6D3E93FEA663}" srcOrd="0" destOrd="0" presId="urn:microsoft.com/office/officeart/2011/layout/HexagonRadial"/>
    <dgm:cxn modelId="{CD831667-7299-4220-9ECD-A5AB5A340474}" type="presParOf" srcId="{7BF0867F-5073-4565-AE09-A3CB71A272AF}" destId="{EF128F67-70A6-40DA-AF5C-F1E8534F8889}" srcOrd="1" destOrd="0" presId="urn:microsoft.com/office/officeart/2011/layout/HexagonRadial"/>
    <dgm:cxn modelId="{13AA5662-3C2A-422D-9CB8-4554889888DF}" type="presParOf" srcId="{EF128F67-70A6-40DA-AF5C-F1E8534F8889}" destId="{7E76C0F9-A02E-48D3-802D-C3296284818E}" srcOrd="0" destOrd="0" presId="urn:microsoft.com/office/officeart/2011/layout/HexagonRadial"/>
    <dgm:cxn modelId="{C479D0BB-77D8-4ED0-AFEB-80C6C5737CC2}" type="presParOf" srcId="{7BF0867F-5073-4565-AE09-A3CB71A272AF}" destId="{A47738BA-BC42-4CDD-A876-6C4235F41B90}" srcOrd="2" destOrd="0" presId="urn:microsoft.com/office/officeart/2011/layout/HexagonRadial"/>
    <dgm:cxn modelId="{0D4840CD-BD40-44CD-BD9A-8D81E584A0EC}" type="presParOf" srcId="{7BF0867F-5073-4565-AE09-A3CB71A272AF}" destId="{E2393C4F-0BD0-46BA-871E-D0949AC8CC7E}" srcOrd="3" destOrd="0" presId="urn:microsoft.com/office/officeart/2011/layout/HexagonRadial"/>
    <dgm:cxn modelId="{CB2EB852-A378-4FEF-82CC-246BED601E92}" type="presParOf" srcId="{E2393C4F-0BD0-46BA-871E-D0949AC8CC7E}" destId="{C652BE55-C769-4911-9188-164D8932CE34}" srcOrd="0" destOrd="0" presId="urn:microsoft.com/office/officeart/2011/layout/HexagonRadial"/>
    <dgm:cxn modelId="{AEC991F9-D864-40D7-82B3-EC33BABA4383}" type="presParOf" srcId="{7BF0867F-5073-4565-AE09-A3CB71A272AF}" destId="{7D617931-2244-4A76-BFB2-FB6E69AA2C3D}" srcOrd="4" destOrd="0" presId="urn:microsoft.com/office/officeart/2011/layout/HexagonRadial"/>
    <dgm:cxn modelId="{1D5BDDE5-7612-4816-A9DA-C50EAFB50AC5}" type="presParOf" srcId="{7BF0867F-5073-4565-AE09-A3CB71A272AF}" destId="{5E2910B2-40C0-43C2-8CFD-22231D784C55}" srcOrd="5" destOrd="0" presId="urn:microsoft.com/office/officeart/2011/layout/HexagonRadial"/>
    <dgm:cxn modelId="{52677015-1A14-46E1-8923-9058EDE05A4C}" type="presParOf" srcId="{5E2910B2-40C0-43C2-8CFD-22231D784C55}" destId="{8DDC3694-8CE7-4B2D-ACB5-86122DEB9894}" srcOrd="0" destOrd="0" presId="urn:microsoft.com/office/officeart/2011/layout/HexagonRadial"/>
    <dgm:cxn modelId="{A6DD193C-39BA-4338-AD07-B3F2E925B40D}" type="presParOf" srcId="{7BF0867F-5073-4565-AE09-A3CB71A272AF}" destId="{7F819CF6-CE0A-4CED-9F1A-42F4D72E23AD}" srcOrd="6" destOrd="0" presId="urn:microsoft.com/office/officeart/2011/layout/HexagonRadial"/>
    <dgm:cxn modelId="{59111D3A-2A44-40D1-B097-B9EEC557B669}" type="presParOf" srcId="{7BF0867F-5073-4565-AE09-A3CB71A272AF}" destId="{228438BF-5873-4732-B035-92BD3355E593}" srcOrd="7" destOrd="0" presId="urn:microsoft.com/office/officeart/2011/layout/HexagonRadial"/>
    <dgm:cxn modelId="{C700E3C5-9208-4F36-8C8D-65BA90C2BBF7}" type="presParOf" srcId="{228438BF-5873-4732-B035-92BD3355E593}" destId="{74B28E38-FB72-4061-9DD8-85A37350EBF5}" srcOrd="0" destOrd="0" presId="urn:microsoft.com/office/officeart/2011/layout/HexagonRadial"/>
    <dgm:cxn modelId="{339C566D-E5ED-4811-BBCB-A52801C8BE50}" type="presParOf" srcId="{7BF0867F-5073-4565-AE09-A3CB71A272AF}" destId="{A9922887-341E-41E2-8269-928C074A4BD3}" srcOrd="8" destOrd="0" presId="urn:microsoft.com/office/officeart/2011/layout/HexagonRadial"/>
    <dgm:cxn modelId="{945D5F22-6172-4083-8F3C-1A26390689F9}" type="presParOf" srcId="{7BF0867F-5073-4565-AE09-A3CB71A272AF}" destId="{225F946D-3A03-4AFE-96C4-2AFA746C53AC}" srcOrd="9" destOrd="0" presId="urn:microsoft.com/office/officeart/2011/layout/HexagonRadial"/>
    <dgm:cxn modelId="{EA4F1F5D-CEC2-4435-9E5F-1BDC954ABB5D}" type="presParOf" srcId="{225F946D-3A03-4AFE-96C4-2AFA746C53AC}" destId="{51F076A0-DC0E-4C5C-9691-E29B2AE03240}" srcOrd="0" destOrd="0" presId="urn:microsoft.com/office/officeart/2011/layout/HexagonRadial"/>
    <dgm:cxn modelId="{8399846D-2B6A-4AB6-A938-183FC0732F1F}" type="presParOf" srcId="{7BF0867F-5073-4565-AE09-A3CB71A272AF}" destId="{5C15E0BA-EB25-4BC9-A6C6-4BAA925C65D6}" srcOrd="10" destOrd="0" presId="urn:microsoft.com/office/officeart/2011/layout/HexagonRadial"/>
    <dgm:cxn modelId="{CC7FE044-CCAC-4AEA-84E1-5F71463CD8AF}" type="presParOf" srcId="{7BF0867F-5073-4565-AE09-A3CB71A272AF}" destId="{3B8EF6DE-1F4C-49E3-BD80-21F3CE075A68}" srcOrd="11" destOrd="0" presId="urn:microsoft.com/office/officeart/2011/layout/HexagonRadial"/>
    <dgm:cxn modelId="{A177544B-140B-4F2F-90EE-5B6B2D85D423}" type="presParOf" srcId="{3B8EF6DE-1F4C-49E3-BD80-21F3CE075A68}" destId="{EEF91285-287D-4048-9FAA-B2F1D3CC29E5}" srcOrd="0" destOrd="0" presId="urn:microsoft.com/office/officeart/2011/layout/HexagonRadial"/>
    <dgm:cxn modelId="{0D7AB41A-24E9-4F49-89E0-A4FED0422951}" type="presParOf" srcId="{7BF0867F-5073-4565-AE09-A3CB71A272AF}" destId="{0CA74F92-D275-48F3-8642-F29352A2AF4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B35EE-E242-48D9-B368-4FD27E773734}">
      <dsp:nvSpPr>
        <dsp:cNvPr id="0" name=""/>
        <dsp:cNvSpPr/>
      </dsp:nvSpPr>
      <dsp:spPr>
        <a:xfrm>
          <a:off x="3429000" y="1780019"/>
          <a:ext cx="1269999" cy="126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000" kern="1200" dirty="0">
              <a:latin typeface="Nikosh" panose="02000000000000000000" pitchFamily="2" charset="0"/>
              <a:cs typeface="Nikosh" panose="02000000000000000000" pitchFamily="2" charset="0"/>
            </a:rPr>
            <a:t>যাদের উপর ফরজ</a:t>
          </a:r>
          <a:endParaRPr lang="en-US" sz="20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614987" y="1966006"/>
        <a:ext cx="898025" cy="898025"/>
      </dsp:txXfrm>
    </dsp:sp>
    <dsp:sp modelId="{E4771C68-85E2-4D64-9260-20BF0EBAC129}">
      <dsp:nvSpPr>
        <dsp:cNvPr id="0" name=""/>
        <dsp:cNvSpPr/>
      </dsp:nvSpPr>
      <dsp:spPr>
        <a:xfrm rot="16200000">
          <a:off x="3929560" y="1318068"/>
          <a:ext cx="268879" cy="43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969892" y="1444760"/>
        <a:ext cx="188215" cy="259080"/>
      </dsp:txXfrm>
    </dsp:sp>
    <dsp:sp modelId="{B886AD1C-B979-4D26-9DA3-90D8E1190F67}">
      <dsp:nvSpPr>
        <dsp:cNvPr id="0" name=""/>
        <dsp:cNvSpPr/>
      </dsp:nvSpPr>
      <dsp:spPr>
        <a:xfrm>
          <a:off x="3428999" y="2699"/>
          <a:ext cx="1269999" cy="126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" panose="02000000000000000000" pitchFamily="2" charset="0"/>
              <a:cs typeface="Nikosh" panose="02000000000000000000" pitchFamily="2" charset="0"/>
            </a:rPr>
            <a:t>স্বাধীন ব্যাক্তি</a:t>
          </a:r>
          <a:endParaRPr lang="en-US" sz="28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614986" y="188686"/>
        <a:ext cx="898025" cy="898025"/>
      </dsp:txXfrm>
    </dsp:sp>
    <dsp:sp modelId="{57CD3D02-46DA-4984-A800-B3F39BCFB9DC}">
      <dsp:nvSpPr>
        <dsp:cNvPr id="0" name=""/>
        <dsp:cNvSpPr/>
      </dsp:nvSpPr>
      <dsp:spPr>
        <a:xfrm>
          <a:off x="4810610" y="2199119"/>
          <a:ext cx="268879" cy="43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810610" y="2285479"/>
        <a:ext cx="188215" cy="259080"/>
      </dsp:txXfrm>
    </dsp:sp>
    <dsp:sp modelId="{0B3D687C-14A4-4BE7-B650-479AB7B7FBE7}">
      <dsp:nvSpPr>
        <dsp:cNvPr id="0" name=""/>
        <dsp:cNvSpPr/>
      </dsp:nvSpPr>
      <dsp:spPr>
        <a:xfrm>
          <a:off x="5206319" y="1780018"/>
          <a:ext cx="1269999" cy="126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n-IN" sz="2400" kern="1200" dirty="0">
            <a:latin typeface="Nikosh" panose="02000000000000000000" pitchFamily="2" charset="0"/>
            <a:cs typeface="Nikosh" panose="02000000000000000000" pitchFamily="2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" panose="02000000000000000000" pitchFamily="2" charset="0"/>
              <a:cs typeface="Nikosh" panose="02000000000000000000" pitchFamily="2" charset="0"/>
            </a:rPr>
            <a:t>নিসাবের মালিক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5392306" y="1966005"/>
        <a:ext cx="898025" cy="898025"/>
      </dsp:txXfrm>
    </dsp:sp>
    <dsp:sp modelId="{2DA448A6-7976-43C0-BDA7-DD1ABB99F844}">
      <dsp:nvSpPr>
        <dsp:cNvPr id="0" name=""/>
        <dsp:cNvSpPr/>
      </dsp:nvSpPr>
      <dsp:spPr>
        <a:xfrm rot="5400000">
          <a:off x="3929560" y="3080169"/>
          <a:ext cx="268879" cy="43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969892" y="3126197"/>
        <a:ext cx="188215" cy="259080"/>
      </dsp:txXfrm>
    </dsp:sp>
    <dsp:sp modelId="{0F724A03-F4E0-4BD6-866D-EA31BC0EC0BA}">
      <dsp:nvSpPr>
        <dsp:cNvPr id="0" name=""/>
        <dsp:cNvSpPr/>
      </dsp:nvSpPr>
      <dsp:spPr>
        <a:xfrm>
          <a:off x="3429000" y="3557338"/>
          <a:ext cx="1269999" cy="126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" panose="02000000000000000000" pitchFamily="2" charset="0"/>
              <a:cs typeface="Nikosh" panose="02000000000000000000" pitchFamily="2" charset="0"/>
            </a:rPr>
            <a:t>মুকিম</a:t>
          </a:r>
          <a:r>
            <a:rPr lang="bn-IN" sz="2800" kern="1200" dirty="0"/>
            <a:t> </a:t>
          </a:r>
          <a:endParaRPr lang="en-US" sz="2800" kern="1200" dirty="0"/>
        </a:p>
      </dsp:txBody>
      <dsp:txXfrm>
        <a:off x="3614987" y="3743325"/>
        <a:ext cx="898025" cy="898025"/>
      </dsp:txXfrm>
    </dsp:sp>
    <dsp:sp modelId="{B4CFDBCC-2307-4281-BC4F-61BD8A317158}">
      <dsp:nvSpPr>
        <dsp:cNvPr id="0" name=""/>
        <dsp:cNvSpPr/>
      </dsp:nvSpPr>
      <dsp:spPr>
        <a:xfrm rot="10773000">
          <a:off x="3037940" y="2206092"/>
          <a:ext cx="276368" cy="43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3120849" y="2292126"/>
        <a:ext cx="193458" cy="259080"/>
      </dsp:txXfrm>
    </dsp:sp>
    <dsp:sp modelId="{DC056CCD-06D9-4424-AE54-728B52EDC37C}">
      <dsp:nvSpPr>
        <dsp:cNvPr id="0" name=""/>
        <dsp:cNvSpPr/>
      </dsp:nvSpPr>
      <dsp:spPr>
        <a:xfrm>
          <a:off x="1637605" y="1794088"/>
          <a:ext cx="1269999" cy="126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" panose="02000000000000000000" pitchFamily="2" charset="0"/>
              <a:cs typeface="Nikosh" panose="02000000000000000000" pitchFamily="2" charset="0"/>
            </a:rPr>
            <a:t>মুসলমান</a:t>
          </a:r>
          <a:endParaRPr lang="en-US" sz="24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1823592" y="1980075"/>
        <a:ext cx="898025" cy="8980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91033-BD18-4BD7-945B-6D3E93FEA663}">
      <dsp:nvSpPr>
        <dsp:cNvPr id="0" name=""/>
        <dsp:cNvSpPr/>
      </dsp:nvSpPr>
      <dsp:spPr>
        <a:xfrm>
          <a:off x="2886812" y="1628763"/>
          <a:ext cx="2069910" cy="179055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700" kern="1200" dirty="0">
              <a:latin typeface="Nikosh" panose="02000000000000000000" pitchFamily="2" charset="0"/>
              <a:cs typeface="Nikosh" panose="02000000000000000000" pitchFamily="2" charset="0"/>
            </a:rPr>
            <a:t>যেসব প্রানী কুরবানি করা যায়</a:t>
          </a:r>
          <a:endParaRPr lang="en-US" sz="27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229825" y="1925483"/>
        <a:ext cx="1383884" cy="1197116"/>
      </dsp:txXfrm>
    </dsp:sp>
    <dsp:sp modelId="{C652BE55-C769-4911-9188-164D8932CE34}">
      <dsp:nvSpPr>
        <dsp:cNvPr id="0" name=""/>
        <dsp:cNvSpPr/>
      </dsp:nvSpPr>
      <dsp:spPr>
        <a:xfrm>
          <a:off x="4182725" y="771852"/>
          <a:ext cx="780971" cy="6729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738BA-BC42-4CDD-A876-6C4235F41B90}">
      <dsp:nvSpPr>
        <dsp:cNvPr id="0" name=""/>
        <dsp:cNvSpPr/>
      </dsp:nvSpPr>
      <dsp:spPr>
        <a:xfrm>
          <a:off x="3077232" y="0"/>
          <a:ext cx="1696277" cy="146747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" panose="02000000000000000000" pitchFamily="2" charset="0"/>
              <a:cs typeface="Nikosh" panose="02000000000000000000" pitchFamily="2" charset="0"/>
            </a:rPr>
            <a:t>উট</a:t>
          </a:r>
          <a:endParaRPr lang="en-US" sz="3600" kern="1200" dirty="0"/>
        </a:p>
      </dsp:txBody>
      <dsp:txXfrm>
        <a:off x="3358341" y="243192"/>
        <a:ext cx="1134059" cy="981094"/>
      </dsp:txXfrm>
    </dsp:sp>
    <dsp:sp modelId="{8DDC3694-8CE7-4B2D-ACB5-86122DEB9894}">
      <dsp:nvSpPr>
        <dsp:cNvPr id="0" name=""/>
        <dsp:cNvSpPr/>
      </dsp:nvSpPr>
      <dsp:spPr>
        <a:xfrm>
          <a:off x="5094179" y="2029835"/>
          <a:ext cx="780971" cy="6729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617931-2244-4A76-BFB2-FB6E69AA2C3D}">
      <dsp:nvSpPr>
        <dsp:cNvPr id="0" name=""/>
        <dsp:cNvSpPr/>
      </dsp:nvSpPr>
      <dsp:spPr>
        <a:xfrm>
          <a:off x="4632915" y="902597"/>
          <a:ext cx="1696277" cy="146747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" panose="02000000000000000000" pitchFamily="2" charset="0"/>
              <a:cs typeface="Nikosh" panose="02000000000000000000" pitchFamily="2" charset="0"/>
            </a:rPr>
            <a:t>মহিষ</a:t>
          </a:r>
          <a:endParaRPr lang="en-US" sz="3600" kern="1200" dirty="0"/>
        </a:p>
      </dsp:txBody>
      <dsp:txXfrm>
        <a:off x="4914024" y="1145789"/>
        <a:ext cx="1134059" cy="981094"/>
      </dsp:txXfrm>
    </dsp:sp>
    <dsp:sp modelId="{74B28E38-FB72-4061-9DD8-85A37350EBF5}">
      <dsp:nvSpPr>
        <dsp:cNvPr id="0" name=""/>
        <dsp:cNvSpPr/>
      </dsp:nvSpPr>
      <dsp:spPr>
        <a:xfrm>
          <a:off x="4461024" y="3449862"/>
          <a:ext cx="780971" cy="6729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819CF6-CE0A-4CED-9F1A-42F4D72E23AD}">
      <dsp:nvSpPr>
        <dsp:cNvPr id="0" name=""/>
        <dsp:cNvSpPr/>
      </dsp:nvSpPr>
      <dsp:spPr>
        <a:xfrm>
          <a:off x="4632915" y="2677000"/>
          <a:ext cx="1696277" cy="146747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>
        <a:off x="4914024" y="2920192"/>
        <a:ext cx="1134059" cy="981094"/>
      </dsp:txXfrm>
    </dsp:sp>
    <dsp:sp modelId="{51F076A0-DC0E-4C5C-9691-E29B2AE03240}">
      <dsp:nvSpPr>
        <dsp:cNvPr id="0" name=""/>
        <dsp:cNvSpPr/>
      </dsp:nvSpPr>
      <dsp:spPr>
        <a:xfrm>
          <a:off x="2890415" y="3597266"/>
          <a:ext cx="780971" cy="6729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22887-341E-41E2-8269-928C074A4BD3}">
      <dsp:nvSpPr>
        <dsp:cNvPr id="0" name=""/>
        <dsp:cNvSpPr/>
      </dsp:nvSpPr>
      <dsp:spPr>
        <a:xfrm>
          <a:off x="3077232" y="3580608"/>
          <a:ext cx="1696277" cy="146747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" panose="02000000000000000000" pitchFamily="2" charset="0"/>
              <a:cs typeface="Nikosh" panose="02000000000000000000" pitchFamily="2" charset="0"/>
            </a:rPr>
            <a:t>ভেড়া</a:t>
          </a:r>
          <a:endParaRPr lang="en-US" sz="3600" kern="1200" dirty="0"/>
        </a:p>
      </dsp:txBody>
      <dsp:txXfrm>
        <a:off x="3358341" y="3823800"/>
        <a:ext cx="1134059" cy="981094"/>
      </dsp:txXfrm>
    </dsp:sp>
    <dsp:sp modelId="{EEF91285-287D-4048-9FAA-B2F1D3CC29E5}">
      <dsp:nvSpPr>
        <dsp:cNvPr id="0" name=""/>
        <dsp:cNvSpPr/>
      </dsp:nvSpPr>
      <dsp:spPr>
        <a:xfrm>
          <a:off x="1964035" y="2339788"/>
          <a:ext cx="780971" cy="6729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15E0BA-EB25-4BC9-A6C6-4BAA925C65D6}">
      <dsp:nvSpPr>
        <dsp:cNvPr id="0" name=""/>
        <dsp:cNvSpPr/>
      </dsp:nvSpPr>
      <dsp:spPr>
        <a:xfrm>
          <a:off x="1514327" y="2678010"/>
          <a:ext cx="1696277" cy="146747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" panose="02000000000000000000" pitchFamily="2" charset="0"/>
              <a:cs typeface="Nikosh" panose="02000000000000000000" pitchFamily="2" charset="0"/>
            </a:rPr>
            <a:t>ছাগল</a:t>
          </a:r>
          <a:endParaRPr lang="en-US" sz="3600" kern="1200" dirty="0"/>
        </a:p>
      </dsp:txBody>
      <dsp:txXfrm>
        <a:off x="1795436" y="2921202"/>
        <a:ext cx="1134059" cy="981094"/>
      </dsp:txXfrm>
    </dsp:sp>
    <dsp:sp modelId="{0CA74F92-D275-48F3-8642-F29352A2AF44}">
      <dsp:nvSpPr>
        <dsp:cNvPr id="0" name=""/>
        <dsp:cNvSpPr/>
      </dsp:nvSpPr>
      <dsp:spPr>
        <a:xfrm>
          <a:off x="1514327" y="900578"/>
          <a:ext cx="1696277" cy="146747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" panose="02000000000000000000" pitchFamily="2" charset="0"/>
              <a:cs typeface="Nikosh" panose="02000000000000000000" pitchFamily="2" charset="0"/>
            </a:rPr>
            <a:t>গরু</a:t>
          </a:r>
          <a:endParaRPr lang="en-US" sz="3600" kern="1200" dirty="0"/>
        </a:p>
      </dsp:txBody>
      <dsp:txXfrm>
        <a:off x="1795436" y="1143770"/>
        <a:ext cx="1134059" cy="981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9F1F9-D412-4660-B698-19647798F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13196E-9E98-4F45-84D3-42AAACCEA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1B121-2089-449A-A5BA-2FDE976A8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7CEEB-0C2D-4F7F-A2BD-A387BF589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472E5-095D-4F96-AE58-808744A12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9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62143-866B-4F8C-BDDB-8BA67047C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14D636-535D-4854-9803-EFFB1D8AD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FAD27-6496-4226-84FB-75672969A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44550-16F0-48BE-93FF-DC968976A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04922-05C7-4DC2-8DB6-FC5E53402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7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A542EE-B987-4669-97A0-1E6898E8AB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98F01C-A81A-468F-A296-BB2A966A4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E526A-4847-4CE9-B4D2-10F014EC3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7B317-A00D-41B7-8FE7-42D782C7C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051B1-6938-4CF9-BF4E-28C746AC4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2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80D56-342D-4AC8-A14C-D16200C5E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A3F4C-A7DE-454D-9A6D-C7B8F1AF5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07D3B-BC92-4F69-8583-D8B52435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959F9-72B8-4609-8E42-58DCC2088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56902-46C5-4832-82EB-B7CE66B4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9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3A7F9-CB21-4C49-B8DF-10FB3219F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E1D69-C1C3-4F1C-9F7C-DAE187583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53335-2ACC-459F-B7A5-8E4E9A286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EB6C0-B638-466F-998D-178395284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8D72E-9A15-4FB3-83F4-519644B3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4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ABB79-640B-4BA3-9E60-719BA391D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4254B-DFCD-44FB-A9B4-CC41889CD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F5C2EB-9906-4C7C-AFBE-C07467912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0EE88-9BBD-452E-AE1F-5B43EB3B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2C97E5-DF96-494F-84E7-DEED37ADE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090C3-AA9A-499E-BBB2-F2CC0C75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B96E8-E7F5-4C01-9DBA-B79BA83F0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DA0D8-F4A9-46DC-88B3-64501D497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720F18-AE34-459C-8034-0721A468B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A5CC99-DFD4-457A-9324-03FF781A4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9CFCAC-564D-4BFB-B8AC-FA4A108E2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5D3B68-5604-4CD4-AF6E-9F290EAB5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6DBA35-CBBD-4FDB-BD84-DFBE27D19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BE3FC4-8A4F-407E-A76E-864B09D57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8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BB18D-24C9-4AFF-8A65-D6E2C1644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D8BBC7-2A15-4B91-83B0-AEBAE2E8F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64C26-37A8-476B-AEF7-F3757FA92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043113-2A9E-4453-A56F-8A9622DE9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5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85CFAE-5924-480A-B169-5BCE82482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EF345B-C3CF-4665-B642-4DF725DA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54676-C680-4420-978E-83D3E8EEF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3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80A34-DC8A-435C-8840-0DD7C7F99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B9B32-C2D8-494D-86F8-16BFE218E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B2C7CE-F750-4AD1-BBD6-97A6327EE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328D83-1E15-4A18-80AF-A8AC1CB5A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76AE0-463E-4378-B4AC-837FFF8B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0850D-840D-4F60-A5F1-16815DCF2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1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6F493-85F4-4F0A-B022-EC6E81A36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5A5CEB-15CE-4345-A86D-1A4DFA7FEF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2C6D5-B767-4F80-A542-75F754532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1DEDA-AF33-433C-87FC-C79830D7F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54C2B-8522-4F22-ABFF-9323D2A2E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7F704-D8D2-4E1F-B799-1AA860570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3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C9939-B015-49E7-ACEA-D82120358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945A9-6E62-4F99-AD89-AA34ED236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58964-63C4-4C44-9693-ED377CE9E4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CA439-E269-45EE-BC48-598512697D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3B0B3-27BA-4832-A096-FA80CC8458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4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F3D37A-C5F1-4CB6-B782-87746759BE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912" y="492140"/>
            <a:ext cx="8258175" cy="50577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5D29D57-3215-4F35-A2EA-B93AB7179BBE}"/>
              </a:ext>
            </a:extLst>
          </p:cNvPr>
          <p:cNvSpPr txBox="1"/>
          <p:nvPr/>
        </p:nvSpPr>
        <p:spPr>
          <a:xfrm>
            <a:off x="4543864" y="5719529"/>
            <a:ext cx="4037428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8259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B701D99-E9BA-4F5E-9A59-788EA25FA6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916356"/>
              </p:ext>
            </p:extLst>
          </p:nvPr>
        </p:nvGraphicFramePr>
        <p:xfrm>
          <a:off x="2174240" y="1583722"/>
          <a:ext cx="7843520" cy="5048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DF13DDE-3499-4F58-AC79-6B319AC8122C}"/>
              </a:ext>
            </a:extLst>
          </p:cNvPr>
          <p:cNvSpPr txBox="1"/>
          <p:nvPr/>
        </p:nvSpPr>
        <p:spPr>
          <a:xfrm>
            <a:off x="7258929" y="4588137"/>
            <a:ext cx="8258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44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bn-IN" sz="44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44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IN" sz="44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44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DACEAF-28F9-43FE-9CF5-4F0A9358FB5F}"/>
              </a:ext>
            </a:extLst>
          </p:cNvPr>
          <p:cNvSpPr txBox="1"/>
          <p:nvPr/>
        </p:nvSpPr>
        <p:spPr>
          <a:xfrm>
            <a:off x="2363373" y="226191"/>
            <a:ext cx="82999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u="sng" dirty="0">
                <a:latin typeface="Nikosh" panose="02000000000000000000" pitchFamily="2" charset="0"/>
                <a:cs typeface="Nikosh" panose="02000000000000000000" pitchFamily="2" charset="0"/>
              </a:rPr>
              <a:t>জবা</a:t>
            </a:r>
          </a:p>
          <a:p>
            <a:pPr algn="ctr"/>
            <a:r>
              <a:rPr lang="bn-IN" sz="2800" dirty="0">
                <a:latin typeface="Nikosh" panose="02000000000000000000" pitchFamily="2" charset="0"/>
                <a:cs typeface="Nikosh" panose="02000000000000000000" pitchFamily="2" charset="0"/>
              </a:rPr>
              <a:t>(কোন কোন পশু দ্বারা কুরবানি করা যায়?)</a:t>
            </a:r>
            <a:endParaRPr lang="en-US" sz="2800" u="sng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64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988EC-E313-4F8B-8E34-EBD40AE55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sz="6000" u="sng" dirty="0">
                <a:latin typeface="Nikosh" panose="02000000000000000000" pitchFamily="2" charset="0"/>
                <a:cs typeface="Nikosh" panose="02000000000000000000" pitchFamily="2" charset="0"/>
              </a:rPr>
              <a:t>গোলাপ</a:t>
            </a:r>
            <a:b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কুরবানি কখন করতে হয়?</a:t>
            </a:r>
            <a:b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</a:b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14532-87B4-47B8-A8EB-52C66AA93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প্রতি বছর যিলহজ মাসের ১০ তারিখ হতে ১২ তারিখ পর্যন্ত সময়ের মধ্যে কুরবানি করতে হয় অথবা যিলহজ মাসের ১০তারিখে ঈদুল আযহার নামাযের পর থেকে ১১ ও ১২ তারিখ আছর নামাজের পুর্ব পর্যন্ত সময়ের মধ্যে কুরবানি করতে হয়।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168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9301C-9EC4-4168-AA78-025A47286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860"/>
            <a:ext cx="10515600" cy="1325563"/>
          </a:xfrm>
        </p:spPr>
        <p:txBody>
          <a:bodyPr/>
          <a:lstStyle/>
          <a:p>
            <a:pPr algn="ctr"/>
            <a:r>
              <a:rPr lang="bn-IN" u="sng" dirty="0">
                <a:latin typeface="Nikosh" panose="02000000000000000000" pitchFamily="2" charset="0"/>
                <a:cs typeface="Nikosh" panose="02000000000000000000" pitchFamily="2" charset="0"/>
              </a:rPr>
              <a:t>চামেলী </a:t>
            </a:r>
            <a:b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sz="2800" dirty="0">
                <a:latin typeface="Nikosh" panose="02000000000000000000" pitchFamily="2" charset="0"/>
                <a:cs typeface="Nikosh" panose="02000000000000000000" pitchFamily="2" charset="0"/>
              </a:rPr>
              <a:t>(কুরবানির পশুর বয়স কত হলে তা কুরবানির জন্য যোগ্য হবে?)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071296-E228-4C3B-A5F6-D89B848AC4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57" y="4884817"/>
            <a:ext cx="1683445" cy="1262584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EBFF44-A821-4B2F-A1D9-17CEB051D4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891" y="5114695"/>
            <a:ext cx="1889311" cy="10988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D94483-6DA9-433F-97E8-58086BAEC2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13" y="5049071"/>
            <a:ext cx="2166673" cy="11392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3C5F154-6550-4BC4-B81B-686CF71E6F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20" y="5062307"/>
            <a:ext cx="1683445" cy="12338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4BBB44E-53F6-46C7-9A0C-C185BC760F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324" y="5107270"/>
            <a:ext cx="1526832" cy="113925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32A33A6-3204-4D82-BEC4-B4F8E82294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299" y="5187518"/>
            <a:ext cx="1986623" cy="11125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05BE7A-2A7A-4A1D-A82F-5F1A3A2F3571}"/>
              </a:ext>
            </a:extLst>
          </p:cNvPr>
          <p:cNvSpPr txBox="1"/>
          <p:nvPr/>
        </p:nvSpPr>
        <p:spPr>
          <a:xfrm>
            <a:off x="1522827" y="1656882"/>
            <a:ext cx="1350498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৫বছর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D2EABF-704C-4193-9E3E-1857FB703E52}"/>
              </a:ext>
            </a:extLst>
          </p:cNvPr>
          <p:cNvSpPr txBox="1"/>
          <p:nvPr/>
        </p:nvSpPr>
        <p:spPr>
          <a:xfrm>
            <a:off x="5100174" y="1661374"/>
            <a:ext cx="1510813" cy="584775"/>
          </a:xfrm>
          <a:prstGeom prst="rect">
            <a:avLst/>
          </a:prstGeom>
          <a:solidFill>
            <a:schemeClr val="accent3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বছর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9C1770-D6E4-4155-A29E-3B7AD2E17A90}"/>
              </a:ext>
            </a:extLst>
          </p:cNvPr>
          <p:cNvSpPr txBox="1"/>
          <p:nvPr/>
        </p:nvSpPr>
        <p:spPr>
          <a:xfrm>
            <a:off x="9228649" y="1660502"/>
            <a:ext cx="1941342" cy="584775"/>
          </a:xfrm>
          <a:prstGeom prst="rect">
            <a:avLst/>
          </a:prstGeom>
          <a:solidFill>
            <a:schemeClr val="bg2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বছর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499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3 0.08472 L 0.09752 -0.346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5" y="-2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88 0.05417 L 0.21172 -0.3877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3" y="-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36 0.04097 L 0.0306 -0.3967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-2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.04838 L 0.24114 -0.4011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57" y="-2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4884 L 0.08125 -0.3974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2" y="-2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0.0537 L -0.08594 -0.3833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5" y="-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EE220-FBD6-43B6-B578-5160104E5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u="sng" dirty="0">
                <a:latin typeface="Nikosh" panose="02000000000000000000" pitchFamily="2" charset="0"/>
                <a:cs typeface="Nikosh" panose="02000000000000000000" pitchFamily="2" charset="0"/>
              </a:rPr>
              <a:t>হাসনাহেনা</a:t>
            </a:r>
            <a:b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(কুরবানির পশু কুরবানির উপযুক্ত হওয়ার জন্য কি কি শর্ত রয়েছে?)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2F5EF3-01F5-4F23-9B03-AE791C583B17}"/>
              </a:ext>
            </a:extLst>
          </p:cNvPr>
          <p:cNvSpPr txBox="1"/>
          <p:nvPr/>
        </p:nvSpPr>
        <p:spPr>
          <a:xfrm>
            <a:off x="838199" y="2039816"/>
            <a:ext cx="10515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১। গৃহপালিত প্রাণি</a:t>
            </a:r>
          </a:p>
          <a:p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২।দু-চোখ অংন্ধ না হওয়া</a:t>
            </a:r>
          </a:p>
          <a:p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৩। এক চোখ অন্ধ না হওয়া</a:t>
            </a:r>
          </a:p>
          <a:p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৪।পা ভাঙ্গা, (</a:t>
            </a:r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যে পশু কুরবানির স্থান পর্যন্ত যেতে অক্ষম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47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7F281-6AA0-4502-ABFF-F1C1ADCF0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u="sng" dirty="0">
                <a:latin typeface="Nikosh" panose="02000000000000000000" pitchFamily="2" charset="0"/>
                <a:cs typeface="Nikosh" panose="02000000000000000000" pitchFamily="2" charset="0"/>
              </a:rPr>
              <a:t>জুই</a:t>
            </a:r>
            <a:b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(কুরবানি পশুর গোশতের হুকুম কি?)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E2C64A-8A08-4A72-BC4C-675E12498FDD}"/>
              </a:ext>
            </a:extLst>
          </p:cNvPr>
          <p:cNvSpPr txBox="1"/>
          <p:nvPr/>
        </p:nvSpPr>
        <p:spPr>
          <a:xfrm>
            <a:off x="984738" y="2349305"/>
            <a:ext cx="99739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কু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বানির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গোশ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এব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ধনী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গরিব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সকলেই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খে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ও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ষ্ট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হওয়ার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আ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ংকা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থাকলে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জমা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করেও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রা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খ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তবে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ত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ৃ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উ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03646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AA3FA-B1BD-4C9C-982A-017AACD14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আরো কিছু কথা---------------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51286-F50D-4131-8B49-56A20473E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825625"/>
            <a:ext cx="1121664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১।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চামড়া সদকা করে দিতে হবে অথবা তা দিয়ে ব্যাবহার্য জিনিস তৈরি করে ব্যাবহার করা যাবে।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২।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জবাই ভালো জানলে নিজেই জবাই করবে।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৩।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কুরিবানির গোশত বিক্রি হয় এমন কাজ করা যাবেনা।</a:t>
            </a:r>
          </a:p>
          <a:p>
            <a:pPr marL="0" indent="0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যেমন গোশত বানানোর কাজে নিয়োজিত ব্যাক্তিকে পারিশ্রমিক হিসেবে কুরবানির গোশত দেয়া, পারিশ্রমক ও খাবারের বিনিময়ে কাজের লোক রাখলে তাকে কুরবানির গোশ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 দিয়ে খাবার খাওয়ানো ইত্যাদি।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37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9A0E8-DBE3-479A-9832-F54AAAD2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6000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মুল্যায়ন</a:t>
            </a:r>
            <a:endParaRPr lang="en-US" sz="6000" dirty="0">
              <a:solidFill>
                <a:schemeClr val="accent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18C9F-E2C5-495A-991E-E6E1F7525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১। কুরবানি কয় দিন করা যায়?</a:t>
            </a:r>
          </a:p>
          <a:p>
            <a:pPr marL="0" indent="0">
              <a:buNone/>
            </a:pPr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২।কুরবানির উপযুক্ত উটের বয়স কত হতে হবে?</a:t>
            </a:r>
          </a:p>
          <a:p>
            <a:pPr marL="0" indent="0">
              <a:buNone/>
            </a:pPr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৩।নিসাবের মালিক নাবালগ হলেও কি কুরবানি করতে হয়?</a:t>
            </a:r>
          </a:p>
          <a:p>
            <a:pPr marL="0" indent="0">
              <a:buNone/>
            </a:pPr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৪।বন্য গরু বা মহিষ দ্বারা কুরবানি করা যাবে?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84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4CF4A-094D-4718-B3AA-E9C186A40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বাড়ির কাজ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7938E-9BDB-476A-A1CA-050BE9DE5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পশু কুরবানি থেকে শিক্ষা নিয়ে কিভাবে নিজের ভিতরের পশুত্বভাব সহ সকল ধরনের অন্যায় থেকে মুক্ত হয়ে আল্লাহর নৈকট্য অর্জন করা যায় তা নিজের ভাষায় লেখ।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93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43B63D-4F35-41E8-A14C-48E1BDB3806E}"/>
              </a:ext>
            </a:extLst>
          </p:cNvPr>
          <p:cNvSpPr txBox="1"/>
          <p:nvPr/>
        </p:nvSpPr>
        <p:spPr>
          <a:xfrm>
            <a:off x="1816308" y="659567"/>
            <a:ext cx="8559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সবাইকে ধন্যবাদ</a:t>
            </a:r>
          </a:p>
          <a:p>
            <a:pPr algn="ctr"/>
            <a:r>
              <a:rPr lang="bn-IN" sz="44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আল্লাহ হাফেজ</a:t>
            </a:r>
            <a:r>
              <a:rPr lang="en-US" sz="440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!</a:t>
            </a:r>
            <a:endParaRPr lang="en-US" sz="4400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9478C2-6686-4EC4-A11D-FAC47A189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952" y="1999224"/>
            <a:ext cx="3312825" cy="473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85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EBFA0-2F3E-45F2-A114-36A37FD36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797"/>
            <a:ext cx="10515600" cy="1325563"/>
          </a:xfrm>
        </p:spPr>
        <p:txBody>
          <a:bodyPr/>
          <a:lstStyle/>
          <a:p>
            <a:pPr algn="ctr"/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শিক্ষক পরিচিতি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E989B-BB49-47A2-88BA-F53999662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135" y="1960007"/>
            <a:ext cx="110407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মোঃ রেজাউল করিম</a:t>
            </a:r>
          </a:p>
          <a:p>
            <a:pPr marL="0" indent="0">
              <a:buNone/>
            </a:pP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সহকারি মৌলভী </a:t>
            </a:r>
          </a:p>
          <a:p>
            <a:pPr marL="0" indent="0">
              <a:buNone/>
            </a:pP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নেশ্বর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সলামিয়া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দা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খ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রাসা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নকলা,শেরপুর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মোবাইলঃ০১৭৩৬৬৩৬৮৬৮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196BE6C-2E61-4F7C-9977-25931FC36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928" y="1541873"/>
            <a:ext cx="3968496" cy="501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45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EBCE4-F7A4-4470-998C-4FE015AD8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পাঠ পরিচিতি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D08FD-CA15-41CC-8942-CDAA117A5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শ্রেণিঃ দাখিল দশম</a:t>
            </a:r>
          </a:p>
          <a:p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মোট শিক্ষর্থীঃ ৪০ জন</a:t>
            </a:r>
          </a:p>
          <a:p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শাখাঃ বনলতা</a:t>
            </a:r>
          </a:p>
          <a:p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অধ্যায়ঃ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দ্বিতীয়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ঃ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৫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০ 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bn-IN" sz="4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ABDA58-BE5F-49F6-B028-4184FF354C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152" y="1824425"/>
            <a:ext cx="3249540" cy="4351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2780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9D2D7C-F0CD-484F-873F-ABFB880449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746738"/>
            <a:ext cx="9819249" cy="544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94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EFECEF-7570-4803-B0C1-4A0449FC44E0}"/>
              </a:ext>
            </a:extLst>
          </p:cNvPr>
          <p:cNvSpPr txBox="1"/>
          <p:nvPr/>
        </p:nvSpPr>
        <p:spPr>
          <a:xfrm>
            <a:off x="461889" y="1036037"/>
            <a:ext cx="11268222" cy="4785926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28700" dirty="0">
                <a:latin typeface="Nikosh" panose="02000000000000000000" pitchFamily="2" charset="0"/>
                <a:cs typeface="Nikosh" panose="02000000000000000000" pitchFamily="2" charset="0"/>
              </a:rPr>
              <a:t>কুরবানি</a:t>
            </a:r>
            <a:endParaRPr lang="en-US" sz="34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2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EF094-EE34-4E6F-AA73-CADDD4863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শিক্ষণ ফল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37BA7-F017-429F-9DC0-2FA89B1AB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এই পাঠ শেষে শিক্ষার্থীরা যা শিক্ষতে পারবে-</a:t>
            </a:r>
          </a:p>
          <a:p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কু্রবানি কাকে বলে তা লিখতে পারবে।</a:t>
            </a:r>
          </a:p>
          <a:p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কুরবানি কাদের উপর ফরজ তা ব্যাখ্যা করতে পারবে।</a:t>
            </a:r>
          </a:p>
          <a:p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কোন কোন পশু দ্বারা কুরবানি করা যায় তা নির্ণয় করতে পারবে।</a:t>
            </a:r>
          </a:p>
          <a:p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কুরবানির পশুর বয়স সম্পর্কে বলতে পারবে।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02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031C92-8040-41E4-BCB2-678A4BA86C4D}"/>
              </a:ext>
            </a:extLst>
          </p:cNvPr>
          <p:cNvSpPr txBox="1"/>
          <p:nvPr/>
        </p:nvSpPr>
        <p:spPr>
          <a:xfrm>
            <a:off x="618978" y="633046"/>
            <a:ext cx="1036789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কুরবানি শব্দের শাব্দিক অর্থ------------ </a:t>
            </a:r>
          </a:p>
          <a:p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 # নৈকট্য লাভ করা</a:t>
            </a:r>
          </a:p>
          <a:p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  #ত্যাগ করা</a:t>
            </a:r>
          </a:p>
          <a:p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  #উৎসর্গ করা ইত্যাদি।</a:t>
            </a:r>
          </a:p>
          <a:p>
            <a:endParaRPr lang="bn-IN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/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পারিভাষিক সংজ্ঞাঃ </a:t>
            </a:r>
          </a:p>
          <a:p>
            <a:pPr algn="just"/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আল্লাহ তায়ালার সন্তুষ্টি লাভের উদ্দেশ্যে ত্যাগের মনোভাব নিয়ে যিলহজ মাসের ১০ তারিখ হতে ১২ তারিখ পর্যন্ত সময়ের মধ্যে গৃহপালিত </a:t>
            </a:r>
          </a:p>
          <a:p>
            <a:pPr algn="just"/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হালাল পশু আল্লাহর নামে উৎসর্গ করাকে কুরবানি বলে।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71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A6071-8F36-4050-A873-276795281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দলিয় কাজ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FBB5C-A50D-4C4A-8C9A-8BD0B98F1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sz="32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নিন্মোক্ত নামে শ্রেণির সকলে বিভিক্ত  হয়ে যাও এবং নির্দিষ্ট কাজ সম্পন্ন কর।</a:t>
            </a:r>
            <a:endParaRPr lang="bn-IN" sz="2400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bn-IN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শাপলা </a:t>
            </a: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- (কাদের  কুরবানি ফরয?)</a:t>
            </a:r>
          </a:p>
          <a:p>
            <a:pPr marL="0" indent="0">
              <a:buNone/>
            </a:pP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২।</a:t>
            </a:r>
            <a:r>
              <a:rPr lang="bn-IN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জবা</a:t>
            </a: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 - (কোন কোন পশু দ্বারা কুরবানি করা যায়?)</a:t>
            </a:r>
          </a:p>
          <a:p>
            <a:pPr marL="0" indent="0">
              <a:buNone/>
            </a:pP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bn-IN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গোলাপ</a:t>
            </a: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 - (কুরবানি কখন করতে হয়?)</a:t>
            </a:r>
          </a:p>
          <a:p>
            <a:pPr marL="0" indent="0">
              <a:buNone/>
            </a:pP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bn-IN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চামেলী - </a:t>
            </a: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(কুরবানির পশুর বয়স কত হলে তা কুরবানির জন্য যোগ্য হবে?)</a:t>
            </a:r>
          </a:p>
          <a:p>
            <a:pPr marL="0" indent="0">
              <a:buNone/>
            </a:pP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৫।</a:t>
            </a:r>
            <a:r>
              <a:rPr lang="bn-IN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হাসনাহেনা </a:t>
            </a: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-(কুরবানির পশু কুরবানির উপযুক্ত হওয়ার জন্য কি কি শর্ত রয়েছে?)</a:t>
            </a:r>
          </a:p>
          <a:p>
            <a:pPr marL="0" indent="0">
              <a:buNone/>
            </a:pP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৬।</a:t>
            </a:r>
            <a:r>
              <a:rPr lang="bn-IN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জুই </a:t>
            </a: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- (কুরবানির পশুর  গোশতের হুকুম কি?)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4C3662-9C21-430F-8F9A-44DE63694593}"/>
              </a:ext>
            </a:extLst>
          </p:cNvPr>
          <p:cNvSpPr txBox="1"/>
          <p:nvPr/>
        </p:nvSpPr>
        <p:spPr>
          <a:xfrm>
            <a:off x="1885071" y="281354"/>
            <a:ext cx="87079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u="sng" dirty="0">
                <a:latin typeface="Nikosh" panose="02000000000000000000" pitchFamily="2" charset="0"/>
                <a:cs typeface="Nikosh" panose="02000000000000000000" pitchFamily="2" charset="0"/>
              </a:rPr>
              <a:t>শাপলা</a:t>
            </a:r>
          </a:p>
          <a:p>
            <a:pPr algn="ctr"/>
            <a:r>
              <a:rPr lang="bn-IN" sz="2800" dirty="0">
                <a:latin typeface="Nikosh" panose="02000000000000000000" pitchFamily="2" charset="0"/>
                <a:cs typeface="Nikosh" panose="02000000000000000000" pitchFamily="2" charset="0"/>
              </a:rPr>
              <a:t>(কাদের উপর কুরবানি করা ফরজ?)</a:t>
            </a:r>
          </a:p>
          <a:p>
            <a:pPr algn="ctr"/>
            <a:endParaRPr lang="bn-IN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bn-IN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0D99F4F-67F6-4D96-8EC2-08FE76B7D4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1587386"/>
              </p:ext>
            </p:extLst>
          </p:nvPr>
        </p:nvGraphicFramePr>
        <p:xfrm>
          <a:off x="2032000" y="1899131"/>
          <a:ext cx="8128000" cy="4830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009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376</TotalTime>
  <Words>620</Words>
  <Application>Microsoft Office PowerPoint</Application>
  <PresentationFormat>Widescreen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Nikosh</vt:lpstr>
      <vt:lpstr>Office Theme</vt:lpstr>
      <vt:lpstr>PowerPoint Presentation</vt:lpstr>
      <vt:lpstr>শিক্ষক পরিচিতি</vt:lpstr>
      <vt:lpstr>পাঠ পরিচিতি</vt:lpstr>
      <vt:lpstr>PowerPoint Presentation</vt:lpstr>
      <vt:lpstr>PowerPoint Presentation</vt:lpstr>
      <vt:lpstr>শিক্ষণ ফল</vt:lpstr>
      <vt:lpstr>PowerPoint Presentation</vt:lpstr>
      <vt:lpstr>দলিয় কাজ</vt:lpstr>
      <vt:lpstr>PowerPoint Presentation</vt:lpstr>
      <vt:lpstr>PowerPoint Presentation</vt:lpstr>
      <vt:lpstr> গোলাপ কুরবানি কখন করতে হয়? </vt:lpstr>
      <vt:lpstr>চামেলী  (কুরবানির পশুর বয়স কত হলে তা কুরবানির জন্য যোগ্য হবে?)</vt:lpstr>
      <vt:lpstr>হাসনাহেনা (কুরবানির পশু কুরবানির উপযুক্ত হওয়ার জন্য কি কি শর্ত রয়েছে?)</vt:lpstr>
      <vt:lpstr>জুই (কুরবানি পশুর গোশতের হুকুম কি?)</vt:lpstr>
      <vt:lpstr>আরো কিছু কথা---------------</vt:lpstr>
      <vt:lpstr>মুল্যায়ন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109</cp:revision>
  <dcterms:created xsi:type="dcterms:W3CDTF">2019-06-24T10:32:27Z</dcterms:created>
  <dcterms:modified xsi:type="dcterms:W3CDTF">2020-09-06T07:06:29Z</dcterms:modified>
</cp:coreProperties>
</file>