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58" r:id="rId8"/>
    <p:sldId id="264" r:id="rId9"/>
    <p:sldId id="269" r:id="rId10"/>
    <p:sldId id="259" r:id="rId11"/>
    <p:sldId id="270" r:id="rId12"/>
    <p:sldId id="260" r:id="rId13"/>
    <p:sldId id="271" r:id="rId14"/>
    <p:sldId id="272" r:id="rId15"/>
    <p:sldId id="274" r:id="rId16"/>
    <p:sldId id="275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1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705"/>
    <a:srgbClr val="008000"/>
    <a:srgbClr val="800000"/>
    <a:srgbClr val="009900"/>
    <a:srgbClr val="FFFFFF"/>
    <a:srgbClr val="663300"/>
    <a:srgbClr val="0000CC"/>
    <a:srgbClr val="00FFFF"/>
    <a:srgbClr val="0033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solidFill>
            <a:srgbClr val="00CC0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blipFill>
            <a:blip r:embed="rId1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52342" y="198120"/>
            <a:ext cx="11826298" cy="64385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137102" y="129762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80985" y="631609"/>
            <a:ext cx="703476" cy="455915"/>
          </a:xfrm>
          <a:prstGeom prst="star5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517559" y="522135"/>
            <a:ext cx="703476" cy="455915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2"/>
          <a:stretch/>
        </p:blipFill>
        <p:spPr>
          <a:xfrm>
            <a:off x="182880" y="6020972"/>
            <a:ext cx="11823897" cy="6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4" grpId="24" animBg="1"/>
      <p:bldP spid="14" grpId="25" animBg="1"/>
      <p:bldP spid="14" grpId="2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microsoft.com/office/2007/relationships/hdphoto" Target="../media/hdphoto2.wdp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gif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2" y="185738"/>
            <a:ext cx="11772900" cy="64436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01403" y="1985964"/>
            <a:ext cx="5257547" cy="3214686"/>
            <a:chOff x="3380231" y="2116405"/>
            <a:chExt cx="5257547" cy="29624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5" b="12017"/>
            <a:stretch/>
          </p:blipFill>
          <p:spPr>
            <a:xfrm>
              <a:off x="3493541" y="2213002"/>
              <a:ext cx="5144237" cy="2865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17" b="16327"/>
            <a:stretch/>
          </p:blipFill>
          <p:spPr>
            <a:xfrm>
              <a:off x="3655443" y="4161974"/>
              <a:ext cx="1961926" cy="8516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75" b="96875" l="9328" r="895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0231" y="2116405"/>
              <a:ext cx="1640836" cy="2962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sp>
        <p:nvSpPr>
          <p:cNvPr id="20" name="Rectangle 19"/>
          <p:cNvSpPr/>
          <p:nvPr/>
        </p:nvSpPr>
        <p:spPr>
          <a:xfrm>
            <a:off x="3607005" y="344615"/>
            <a:ext cx="621875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29" y="4147023"/>
            <a:ext cx="1233520" cy="84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9" y="2257818"/>
            <a:ext cx="1494903" cy="19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830374" y="369127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0629" y="1698868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1590" y="1669116"/>
            <a:ext cx="2629851" cy="52322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0628" y="4897601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91588" y="4676104"/>
            <a:ext cx="2629853" cy="1077218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কলা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0629" y="3271246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1588" y="3237616"/>
            <a:ext cx="2629853" cy="52322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01" y="1152783"/>
            <a:ext cx="2775092" cy="1515952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 w="50800" cap="sq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01" y="2851806"/>
            <a:ext cx="2775092" cy="1500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01" y="4527617"/>
            <a:ext cx="2775092" cy="1527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111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10613" y="1608706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234" y="1626252"/>
            <a:ext cx="3001835" cy="52322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গাভীর দুধ দোহনের শব্দ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612" y="4869025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8234" y="4633240"/>
            <a:ext cx="3001835" cy="1077218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কাজলের মতো কালো জলের দিঘি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0613" y="3244148"/>
            <a:ext cx="2651277" cy="584775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8234" y="3242050"/>
            <a:ext cx="3001835" cy="52322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আঁচল পেতে শুয়ে থেকো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6" y="2818415"/>
            <a:ext cx="2775092" cy="1538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6" y="1118531"/>
            <a:ext cx="2775092" cy="1538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6" y="4528819"/>
            <a:ext cx="2775092" cy="1538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3830374" y="369127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</p:spTree>
    <p:extLst>
      <p:ext uri="{BB962C8B-B14F-4D97-AF65-F5344CB8AC3E}">
        <p14:creationId xmlns:p14="http://schemas.microsoft.com/office/powerpoint/2010/main" val="12866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4188019"/>
            <a:ext cx="2152650" cy="23590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9882" y="2653557"/>
            <a:ext cx="10290714" cy="667649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দিয়ে ২টি করে বাক্য লিখ।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3849" y="1470687"/>
            <a:ext cx="1700214" cy="3033388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642" y="4436694"/>
            <a:ext cx="623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64" y="5200411"/>
            <a:ext cx="643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বসতে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পিঁড়ে,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3" y="1063497"/>
            <a:ext cx="3515256" cy="3121958"/>
          </a:xfrm>
          <a:prstGeom prst="rect">
            <a:avLst/>
          </a:prstGeom>
          <a:ln w="22225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 descr="76.jpg"/>
          <p:cNvPicPr preferRelativeResize="0"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8251610" y="866849"/>
            <a:ext cx="3121959" cy="3515256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5" y="1070896"/>
            <a:ext cx="3515256" cy="3121958"/>
          </a:xfrm>
          <a:prstGeom prst="rect">
            <a:avLst/>
          </a:prstGeom>
          <a:ln w="22225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25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3722" y="4589051"/>
            <a:ext cx="51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868" y="5311829"/>
            <a:ext cx="433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43" y="725214"/>
            <a:ext cx="5092261" cy="3594536"/>
          </a:xfrm>
          <a:prstGeom prst="roundRect">
            <a:avLst>
              <a:gd name="adj" fmla="val 16667"/>
            </a:avLst>
          </a:prstGeom>
          <a:ln w="19050">
            <a:solidFill>
              <a:srgbClr val="4AC70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898630" y="725214"/>
            <a:ext cx="5092261" cy="3594536"/>
            <a:chOff x="882864" y="725214"/>
            <a:chExt cx="5092261" cy="3594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64" y="725214"/>
              <a:ext cx="5092261" cy="3594536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4AC705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441" y="1655379"/>
              <a:ext cx="1954075" cy="102852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858" y="970740"/>
              <a:ext cx="1289763" cy="58434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8" b="93633" l="10000" r="98293">
                        <a14:foregroundMark x1="20732" y1="50936" x2="25366" y2="51685"/>
                        <a14:foregroundMark x1="65610" y1="31835" x2="69512" y2="31835"/>
                        <a14:foregroundMark x1="82683" y1="51685" x2="88780" y2="53933"/>
                        <a14:foregroundMark x1="44634" y1="55056" x2="48780" y2="56180"/>
                        <a14:backgroundMark x1="36585" y1="57678" x2="32927" y2="74532"/>
                        <a14:backgroundMark x1="52439" y1="44569" x2="37317" y2="48689"/>
                        <a14:backgroundMark x1="54390" y1="20225" x2="80732" y2="13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89" y="2524812"/>
            <a:ext cx="3392899" cy="151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065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59565" y="4567524"/>
            <a:ext cx="541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7755" y="5212635"/>
            <a:ext cx="413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ধানের খই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,	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8" y="945931"/>
            <a:ext cx="5092261" cy="3373818"/>
          </a:xfrm>
          <a:prstGeom prst="rect">
            <a:avLst/>
          </a:prstGeom>
          <a:ln w="19050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r="2787"/>
          <a:stretch/>
        </p:blipFill>
        <p:spPr>
          <a:xfrm>
            <a:off x="6215152" y="945931"/>
            <a:ext cx="5092261" cy="3373818"/>
          </a:xfrm>
          <a:prstGeom prst="rect">
            <a:avLst/>
          </a:prstGeom>
          <a:ln w="19050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0149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0211" y="4628238"/>
            <a:ext cx="560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519" y="5311453"/>
            <a:ext cx="374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 দই।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4" y="1001802"/>
            <a:ext cx="4964920" cy="3302184"/>
          </a:xfrm>
          <a:prstGeom prst="rect">
            <a:avLst/>
          </a:prstGeom>
          <a:ln w="22225" cap="sq" cmpd="thickThin">
            <a:solidFill>
              <a:srgbClr val="4AC70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45" y="1001802"/>
            <a:ext cx="4964920" cy="3302184"/>
          </a:xfrm>
          <a:prstGeom prst="rect">
            <a:avLst/>
          </a:prstGeom>
          <a:ln w="22225" cap="sq" cmpd="thickThin">
            <a:solidFill>
              <a:srgbClr val="4AC70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9500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2938" y="4555592"/>
            <a:ext cx="539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বনের ধারে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3701" y="5193056"/>
            <a:ext cx="475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" y="1126226"/>
            <a:ext cx="3678093" cy="2999232"/>
          </a:xfrm>
          <a:prstGeom prst="roundRect">
            <a:avLst>
              <a:gd name="adj" fmla="val 16667"/>
            </a:avLst>
          </a:prstGeom>
          <a:ln w="22225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48" y="1126226"/>
            <a:ext cx="3678093" cy="2999232"/>
          </a:xfrm>
          <a:prstGeom prst="roundRect">
            <a:avLst>
              <a:gd name="adj" fmla="val 16667"/>
            </a:avLst>
          </a:prstGeom>
          <a:ln w="22225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1" y="1126226"/>
            <a:ext cx="3710923" cy="2999232"/>
          </a:xfrm>
          <a:prstGeom prst="roundRect">
            <a:avLst>
              <a:gd name="adj" fmla="val 16667"/>
            </a:avLst>
          </a:prstGeom>
          <a:ln w="190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993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189" y="4676819"/>
            <a:ext cx="529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028" y="5372064"/>
            <a:ext cx="394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2" y="1033772"/>
            <a:ext cx="5249522" cy="3301745"/>
          </a:xfrm>
          <a:prstGeom prst="rect">
            <a:avLst/>
          </a:prstGeom>
          <a:ln w="19050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62" y="1033772"/>
            <a:ext cx="5249522" cy="3301745"/>
          </a:xfrm>
          <a:prstGeom prst="rect">
            <a:avLst/>
          </a:prstGeom>
          <a:ln w="19050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6904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908" y="4728709"/>
            <a:ext cx="559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087" y="5402591"/>
            <a:ext cx="514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4" y="1050288"/>
            <a:ext cx="5186858" cy="3364060"/>
          </a:xfrm>
          <a:prstGeom prst="round2DiagRect">
            <a:avLst>
              <a:gd name="adj1" fmla="val 16667"/>
              <a:gd name="adj2" fmla="val 2812"/>
            </a:avLst>
          </a:prstGeom>
          <a:ln w="444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6334" y="1069913"/>
            <a:ext cx="5210583" cy="3344435"/>
          </a:xfrm>
          <a:prstGeom prst="round2DiagRect">
            <a:avLst>
              <a:gd name="adj1" fmla="val 16667"/>
              <a:gd name="adj2" fmla="val 4243"/>
            </a:avLst>
          </a:prstGeom>
          <a:ln w="444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" b="99485" l="3768" r="93623">
                        <a14:foregroundMark x1="37101" y1="62887" x2="51304" y2="69845"/>
                        <a14:foregroundMark x1="28696" y1="66753" x2="42464" y2="73196"/>
                        <a14:foregroundMark x1="24203" y1="80155" x2="40000" y2="84278"/>
                        <a14:foregroundMark x1="20290" y1="90722" x2="40290" y2="92010"/>
                        <a14:foregroundMark x1="50290" y1="88660" x2="43623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19" y="1907628"/>
            <a:ext cx="3443900" cy="24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1211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7850" y="1457328"/>
            <a:ext cx="5383349" cy="4624472"/>
            <a:chOff x="364308" y="1545316"/>
            <a:chExt cx="5383349" cy="46244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64308" y="3527805"/>
              <a:ext cx="5383349" cy="264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মঞ্জিলা আকতার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আইসিটি)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ঘোড়াঘাট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ঘোড়াঘাট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০১৭৭৪০৫১৩৩৪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manzilagdm63@gmail.com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07577" y="1545316"/>
              <a:ext cx="1802388" cy="1848575"/>
              <a:chOff x="2281787" y="1467175"/>
              <a:chExt cx="1885950" cy="1983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232829" y="1516133"/>
                <a:ext cx="1983865" cy="18859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2704" y="1568909"/>
                <a:ext cx="1640216" cy="1793429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7445204" y="1400176"/>
            <a:ext cx="3689114" cy="4379900"/>
            <a:chOff x="7460338" y="1398744"/>
            <a:chExt cx="3689114" cy="4489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460338" y="3433530"/>
              <a:ext cx="3689114" cy="2454768"/>
              <a:chOff x="7460338" y="3433530"/>
              <a:chExt cx="3689114" cy="245476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466537" y="3433530"/>
                <a:ext cx="3682915" cy="2454768"/>
                <a:chOff x="7065389" y="2735234"/>
                <a:chExt cx="3212419" cy="24688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5389" y="2735234"/>
                  <a:ext cx="3212419" cy="2468844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7286171" y="2902856"/>
                  <a:ext cx="2757849" cy="21336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460338" y="3714070"/>
                <a:ext cx="3579223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সপ্তম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বিষয়: সপ্তবর্ণা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৫০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তারিখ: </a:t>
                </a:r>
                <a:r>
                  <a:rPr lang="en-US" sz="28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০১.০৯.২০২০</a:t>
                </a:r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740" y="1398744"/>
              <a:ext cx="1386511" cy="178021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35" y="1356632"/>
            <a:ext cx="731220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0520" y="4726096"/>
            <a:ext cx="563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9462" y="5398288"/>
            <a:ext cx="378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1" y="1150883"/>
            <a:ext cx="5018721" cy="3153104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80" y="1150883"/>
            <a:ext cx="5018721" cy="3153104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94" b="68056" l="10000" r="87891">
                        <a14:foregroundMark x1="52969" y1="40694" x2="39141" y2="45417"/>
                        <a14:foregroundMark x1="56172" y1="46111" x2="43750" y2="54583"/>
                        <a14:foregroundMark x1="59766" y1="45417" x2="67656" y2="38611"/>
                        <a14:foregroundMark x1="66953" y1="36111" x2="57578" y2="45833"/>
                        <a14:foregroundMark x1="75000" y1="37083" x2="63906" y2="44028"/>
                        <a14:foregroundMark x1="72188" y1="58611" x2="61797" y2="46944"/>
                        <a14:foregroundMark x1="49141" y1="62778" x2="56172" y2="51111"/>
                        <a14:foregroundMark x1="43516" y1="64167" x2="54531" y2="52361"/>
                        <a14:foregroundMark x1="29922" y1="58750" x2="42422" y2="52083"/>
                        <a14:foregroundMark x1="27344" y1="52778" x2="38203" y2="49167"/>
                        <a14:foregroundMark x1="26250" y1="41944" x2="43750" y2="46250"/>
                        <a14:foregroundMark x1="32500" y1="40000" x2="40703" y2="43194"/>
                        <a14:foregroundMark x1="35391" y1="35278" x2="41016" y2="40278"/>
                        <a14:foregroundMark x1="25469" y1="35278" x2="39609" y2="41111"/>
                        <a14:foregroundMark x1="25078" y1="54444" x2="41719" y2="48611"/>
                        <a14:foregroundMark x1="22969" y1="53750" x2="33438" y2="50278"/>
                        <a14:foregroundMark x1="30391" y1="62083" x2="36563" y2="56667"/>
                        <a14:foregroundMark x1="55937" y1="65000" x2="60156" y2="55694"/>
                        <a14:foregroundMark x1="52188" y1="66250" x2="52656" y2="56528"/>
                        <a14:foregroundMark x1="22734" y1="47500" x2="34141" y2="51944"/>
                        <a14:foregroundMark x1="21484" y1="42361" x2="27813" y2="50833"/>
                        <a14:foregroundMark x1="17109" y1="58194" x2="29688" y2="59583"/>
                        <a14:foregroundMark x1="21328" y1="65000" x2="27187" y2="54861"/>
                        <a14:foregroundMark x1="14688" y1="58333" x2="14688" y2="58333"/>
                        <a14:foregroundMark x1="14688" y1="58333" x2="14688" y2="58333"/>
                        <a14:foregroundMark x1="13516" y1="46667" x2="13516" y2="46667"/>
                        <a14:foregroundMark x1="13594" y1="46667" x2="13594" y2="46667"/>
                        <a14:foregroundMark x1="13828" y1="46667" x2="28594" y2="49444"/>
                        <a14:foregroundMark x1="78281" y1="41944" x2="70078" y2="44444"/>
                        <a14:foregroundMark x1="71953" y1="56528" x2="78750" y2="51528"/>
                        <a14:foregroundMark x1="73359" y1="64028" x2="81094" y2="57361"/>
                        <a14:foregroundMark x1="74297" y1="63194" x2="78438" y2="53611"/>
                        <a14:foregroundMark x1="67188" y1="63333" x2="73047" y2="50833"/>
                        <a14:foregroundMark x1="38125" y1="66528" x2="47344" y2="57778"/>
                        <a14:foregroundMark x1="35391" y1="64167" x2="41875" y2="56528"/>
                        <a14:foregroundMark x1="13516" y1="61528" x2="21719" y2="56250"/>
                        <a14:foregroundMark x1="12422" y1="58333" x2="20625" y2="54167"/>
                        <a14:foregroundMark x1="15469" y1="55417" x2="20313" y2="55417"/>
                        <a14:foregroundMark x1="50156" y1="31667" x2="50391" y2="35694"/>
                        <a14:foregroundMark x1="51250" y1="33333" x2="50781" y2="3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24450" r="15170" b="31934"/>
          <a:stretch/>
        </p:blipFill>
        <p:spPr>
          <a:xfrm rot="16702646">
            <a:off x="7861055" y="3101849"/>
            <a:ext cx="1696205" cy="4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9365" y="4665261"/>
            <a:ext cx="50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700" y="5373147"/>
            <a:ext cx="451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04" y="1027384"/>
            <a:ext cx="4715791" cy="3182010"/>
          </a:xfrm>
          <a:prstGeom prst="rect">
            <a:avLst/>
          </a:prstGeom>
          <a:ln w="22225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4" y="1027384"/>
            <a:ext cx="4745427" cy="3182010"/>
          </a:xfrm>
          <a:prstGeom prst="rect">
            <a:avLst/>
          </a:prstGeom>
          <a:ln w="22225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01993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760" y="4559342"/>
            <a:ext cx="529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 তোমায় লয়ে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982" y="5267228"/>
            <a:ext cx="49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 আমি খেলা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6" y="977461"/>
            <a:ext cx="5160744" cy="3231932"/>
          </a:xfrm>
          <a:prstGeom prst="roundRect">
            <a:avLst>
              <a:gd name="adj" fmla="val 16667"/>
            </a:avLst>
          </a:prstGeom>
          <a:ln w="19050">
            <a:solidFill>
              <a:srgbClr val="4AC70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60" y="977461"/>
            <a:ext cx="5160744" cy="3202371"/>
          </a:xfrm>
          <a:prstGeom prst="roundRect">
            <a:avLst>
              <a:gd name="adj" fmla="val 16667"/>
            </a:avLst>
          </a:prstGeom>
          <a:ln w="19050">
            <a:solidFill>
              <a:srgbClr val="4AC70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695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5646" y="4692293"/>
            <a:ext cx="506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533" y="5423810"/>
            <a:ext cx="458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6" y="1056289"/>
            <a:ext cx="4913226" cy="3249339"/>
          </a:xfrm>
          <a:prstGeom prst="rect">
            <a:avLst/>
          </a:prstGeom>
          <a:ln w="19050">
            <a:solidFill>
              <a:srgbClr val="4AC70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86" y="1056289"/>
            <a:ext cx="4885277" cy="3249340"/>
          </a:xfrm>
          <a:prstGeom prst="rect">
            <a:avLst/>
          </a:prstGeom>
          <a:ln w="19050">
            <a:solidFill>
              <a:srgbClr val="4AC70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825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437" y="4762826"/>
            <a:ext cx="515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কালো জলে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5753" y="5441817"/>
            <a:ext cx="482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হাঁসগুলি যায় ভাসি।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32" y="982431"/>
            <a:ext cx="5159376" cy="3476626"/>
          </a:xfrm>
          <a:prstGeom prst="rect">
            <a:avLst/>
          </a:prstGeom>
          <a:ln w="22225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0" y="984337"/>
            <a:ext cx="5157216" cy="3474720"/>
          </a:xfrm>
          <a:prstGeom prst="rect">
            <a:avLst/>
          </a:prstGeom>
          <a:ln w="22225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78571" l="6000" r="8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20813" r="22766" b="21032"/>
          <a:stretch/>
        </p:blipFill>
        <p:spPr>
          <a:xfrm flipH="1">
            <a:off x="2500308" y="3000380"/>
            <a:ext cx="2543175" cy="15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5322" y="4738628"/>
            <a:ext cx="559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849" y="5378267"/>
            <a:ext cx="458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বরাবর পথ,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6" y="978568"/>
            <a:ext cx="5149515" cy="3400927"/>
          </a:xfrm>
          <a:prstGeom prst="roundRect">
            <a:avLst>
              <a:gd name="adj" fmla="val 16667"/>
            </a:avLst>
          </a:prstGeom>
          <a:ln w="22225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16" y="978568"/>
            <a:ext cx="5149515" cy="3400927"/>
          </a:xfrm>
          <a:prstGeom prst="roundRect">
            <a:avLst>
              <a:gd name="adj" fmla="val 16667"/>
            </a:avLst>
          </a:prstGeom>
          <a:ln w="22225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899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5543" y="4754661"/>
            <a:ext cx="506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438" y="5443710"/>
            <a:ext cx="40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থামিও তব রথ।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9" y="1121885"/>
            <a:ext cx="5098706" cy="3321777"/>
          </a:xfrm>
          <a:prstGeom prst="rect">
            <a:avLst/>
          </a:prstGeom>
          <a:ln w="22225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11" y="1121885"/>
            <a:ext cx="5098706" cy="3307347"/>
          </a:xfrm>
          <a:prstGeom prst="rect">
            <a:avLst/>
          </a:prstGeom>
          <a:ln w="22225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8417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929313"/>
            <a:ext cx="11772900" cy="71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4249027"/>
            <a:ext cx="2152650" cy="22980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4582" y="2675343"/>
            <a:ext cx="10074113" cy="750069"/>
          </a:xfrm>
          <a:prstGeom prst="rect">
            <a:avLst/>
          </a:prstGeom>
          <a:ln w="12700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302" y="1506582"/>
            <a:ext cx="1799565" cy="3033388"/>
            <a:chOff x="1321922" y="1539240"/>
            <a:chExt cx="1799565" cy="3033388"/>
          </a:xfrm>
        </p:grpSpPr>
        <p:grpSp>
          <p:nvGrpSpPr>
            <p:cNvPr id="19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Notched Right Arrow 23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84768" y="2731776"/>
            <a:ext cx="10124263" cy="677108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সৌজন্য,শিষ্টাচার ও মানবপ্রেমের যে বহিঃপ্রকাশ ঘটেছে তা বর্ণনা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4229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2248886" y="1207280"/>
            <a:ext cx="799129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‘আমার বাড়ি’ কবিতায় কবি বন্ধুকে কোন ধানের চিঁড়া খেতে দিবেন?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2918783" y="1752442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6478166" y="1666572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2918783" y="2295221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6390040" y="2182728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বিন্নি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260567" y="2774561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‘থামিও তব রথ’- দ্বারা কী বোঝানো হয়েছে?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2823492" y="3319971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যাত্রাবিরতি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6420020" y="331449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 দেখা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2823492" y="382945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গন্তব্যে পৌঁছানো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81" y="2226256"/>
            <a:ext cx="660446" cy="606510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846596" y="428297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91" y="3322068"/>
            <a:ext cx="636779" cy="5847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260567" y="4386183"/>
            <a:ext cx="673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‘আমার বাড়ি’ কবিতাটি কবির কোন কাব্যগন্থের অন্তর্গত?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2823492" y="4890178"/>
            <a:ext cx="1660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রাখালী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6441506" y="4845823"/>
            <a:ext cx="2447063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হাসু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2808502" y="5513045"/>
            <a:ext cx="30113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নক্সী কাঁথার মাঠ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441507" y="5294093"/>
            <a:ext cx="31111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পয়সার বাঁশী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9" y="4806888"/>
            <a:ext cx="634300" cy="6065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420020" y="3832111"/>
            <a:ext cx="24685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 চালনা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78035" y="347489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080501" y="1248909"/>
            <a:ext cx="9315429" cy="435133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‘আমার বাড়ি’ কবিতায় কাজলা দীঘির কালো জলে কী ভাসে?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কবি জসীম উদ্দীনকে পল্লীকবি বলা হয় কেন?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‘আমার বাড়ি’ কবিতায় কবি বন্ধুকে আমন্ত্রণ জানিয়েছেন কেন?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কবি তার বন্ধুকে কী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খাওয়াবেন তার বর্ণনা দাও।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 ‘আমার বাড়ি’ কবিতায় কী চিত্র ফুটে উঠেছে? ব্যাখ্যা কর।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78035" y="347489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40807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1138989"/>
            <a:ext cx="7122696" cy="4170947"/>
          </a:xfrm>
          <a:prstGeom prst="rect">
            <a:avLst/>
          </a:prstGeom>
          <a:ln w="2222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4300147" y="319668"/>
            <a:ext cx="428675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পাচ্ছো?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209" y="5449947"/>
            <a:ext cx="31053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অপরূপ দৃশ্য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1138988"/>
            <a:ext cx="7122696" cy="4170948"/>
          </a:xfrm>
          <a:prstGeom prst="rect">
            <a:avLst/>
          </a:prstGeom>
          <a:ln w="19050">
            <a:solidFill>
              <a:srgbClr val="4AC70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5"/>
          <p:cNvSpPr/>
          <p:nvPr/>
        </p:nvSpPr>
        <p:spPr>
          <a:xfrm>
            <a:off x="4300147" y="319668"/>
            <a:ext cx="425950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পাচ্ছো?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9084" y="5449947"/>
            <a:ext cx="20377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বাড়ি</a:t>
            </a:r>
            <a:endParaRPr lang="en-US" sz="4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696" y="5449947"/>
            <a:ext cx="77763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</a:t>
            </a:r>
            <a:r>
              <a:rPr lang="en-US" sz="40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যাচ্ছি?</a:t>
            </a:r>
            <a:endParaRPr lang="en-US" sz="40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7" grpId="0"/>
      <p:bldP spid="7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1522" y="2822850"/>
            <a:ext cx="9618504" cy="636531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6427" y="1588227"/>
            <a:ext cx="1799565" cy="3033388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3FBDA-4030-4A72-A127-46D4C1E80BF2}"/>
              </a:ext>
            </a:extLst>
          </p:cNvPr>
          <p:cNvSpPr/>
          <p:nvPr/>
        </p:nvSpPr>
        <p:spPr>
          <a:xfrm>
            <a:off x="2068219" y="2874606"/>
            <a:ext cx="9704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কিভাবে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যত্ন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নিবে,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লিখে আনবে।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574051"/>
            <a:ext cx="6300787" cy="3509218"/>
          </a:xfrm>
          <a:prstGeom prst="rect">
            <a:avLst/>
          </a:prstGeom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44"/>
          <a:stretch/>
        </p:blipFill>
        <p:spPr>
          <a:xfrm>
            <a:off x="179614" y="4695083"/>
            <a:ext cx="11821886" cy="202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804">
            <a:off x="2788119" y="5107117"/>
            <a:ext cx="1822988" cy="16953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8855" y="4650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76251" y="4402694"/>
            <a:ext cx="21964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মঞ্জিলা আকতার</a:t>
            </a:r>
            <a:endParaRPr lang="bn-I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2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98" y="898638"/>
            <a:ext cx="6539148" cy="3752192"/>
          </a:xfrm>
          <a:prstGeom prst="rect">
            <a:avLst/>
          </a:prstGeom>
          <a:ln w="117475" cmpd="dbl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64470" y="854406"/>
            <a:ext cx="3533188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BD" sz="54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4388" y="1608570"/>
            <a:ext cx="4100021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8025" y="3838517"/>
            <a:ext cx="2514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মঞ্জিলা আকতার</a:t>
            </a:r>
            <a:endParaRPr lang="bn-IN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860" y="1120136"/>
            <a:ext cx="11685764" cy="4434839"/>
            <a:chOff x="358036" y="1120136"/>
            <a:chExt cx="11499111" cy="4434839"/>
          </a:xfrm>
        </p:grpSpPr>
        <p:grpSp>
          <p:nvGrpSpPr>
            <p:cNvPr id="16" name="Group 15"/>
            <p:cNvGrpSpPr/>
            <p:nvPr/>
          </p:nvGrpSpPr>
          <p:grpSpPr>
            <a:xfrm>
              <a:off x="1110487" y="1120136"/>
              <a:ext cx="10746660" cy="4434839"/>
              <a:chOff x="1679495" y="1244724"/>
              <a:chExt cx="10007809" cy="370896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53466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Notched Right Arrow 20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338046" y="2107223"/>
              <a:ext cx="74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59675" y="2806497"/>
              <a:ext cx="71514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7031" y="3552074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23682" y="4262085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798461" y="1247597"/>
            <a:ext cx="8860291" cy="4054820"/>
            <a:chOff x="1971645" y="1632988"/>
            <a:chExt cx="8986166" cy="4054820"/>
          </a:xfrm>
        </p:grpSpPr>
        <p:sp>
          <p:nvSpPr>
            <p:cNvPr id="71" name="TextBox 70"/>
            <p:cNvSpPr txBox="1"/>
            <p:nvPr/>
          </p:nvSpPr>
          <p:spPr>
            <a:xfrm>
              <a:off x="1985250" y="1632988"/>
              <a:ext cx="4962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971645" y="2431858"/>
              <a:ext cx="8986166" cy="3255950"/>
              <a:chOff x="1986634" y="2491818"/>
              <a:chExt cx="9573995" cy="325595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পড়তে পারবে;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1986634" y="2491818"/>
                <a:ext cx="9573995" cy="3255950"/>
                <a:chOff x="1986634" y="2491818"/>
                <a:chExt cx="9573995" cy="3255950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কবি পরিচিতি উল্লেখ করতে পারবে;</a:t>
                  </a: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নতুন শব্দগুলোর অর্থসহ বাক্য গঠন করতে পারবে;</a:t>
                  </a:r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2016614" y="4645284"/>
                  <a:ext cx="9509760" cy="1102484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কবিতায় 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সৌজন্য,শিষ্টাচার ও মানবপ্রেমের যে বহিঃপ্রকাশ ঘটেছে তা </a:t>
                  </a:r>
                </a:p>
                <a:p>
                  <a:pPr marL="623888" indent="-623888">
                    <a:defRPr/>
                  </a:pP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পারবে।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1986634" y="2500784"/>
                  <a:ext cx="11364" cy="32469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7489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576" y="617379"/>
            <a:ext cx="369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385" y="1685177"/>
            <a:ext cx="5000625" cy="29854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জসীম উদ্দীন ১৯০৩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 জেলার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তাম্বুলখানা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করেন। তাঁর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আমরা পল্লির মানুষ ও প্রকৃতির সহজ-সুন্দর রূপটি 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 পাই। 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453" y="4931676"/>
            <a:ext cx="3701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 উদ্দীন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350" y="517363"/>
            <a:ext cx="78098" cy="5532294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5385" y="1685177"/>
            <a:ext cx="5000625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পল্লির মাটি ও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সঙ্গে তাঁর কবিহৃদয় যেন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 মিশে আছে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উল্লেখযোগ্য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কাহিনিকাব্য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নক্সী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কাঁথার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মাঠ,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সোজন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বাদিয়ার ঘাট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5385" y="1685177"/>
            <a:ext cx="5000625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ধানখেত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রূপবতী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5385" y="1713850"/>
            <a:ext cx="5000625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শিশুতোষ গ্রন্থের 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 রয়েছে ‘হাসু’,‘এক পয়সার বাঁশী’,‘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’,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১৯৭৬ খ্রি: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261241" y="1572558"/>
            <a:ext cx="2814172" cy="3098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543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92">
            <a:off x="344781" y="3173086"/>
            <a:ext cx="2152650" cy="32552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0290" y="2741793"/>
            <a:ext cx="6458112" cy="640080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 কবি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নের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পরিচয়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57389" y="1539240"/>
            <a:ext cx="1700214" cy="3033388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374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00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026942" y="4656406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76497" y="248512"/>
            <a:ext cx="2459417" cy="769441"/>
            <a:chOff x="5076497" y="205648"/>
            <a:chExt cx="2459417" cy="769441"/>
          </a:xfrm>
        </p:grpSpPr>
        <p:sp>
          <p:nvSpPr>
            <p:cNvPr id="7" name="Flowchart: Terminator 6"/>
            <p:cNvSpPr/>
            <p:nvPr/>
          </p:nvSpPr>
          <p:spPr>
            <a:xfrm>
              <a:off x="5076497" y="283778"/>
              <a:ext cx="2459417" cy="61446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8029" y="205648"/>
              <a:ext cx="24321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 পাঠ</a:t>
              </a:r>
            </a:p>
          </p:txBody>
        </p:sp>
      </p:grpSp>
      <p:pic>
        <p:nvPicPr>
          <p:cNvPr id="11" name="আমার_বাড়ি_-জসীমউদদীন____বাংলা_কবিতা_আবৃত্তি(4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3093" y="2492465"/>
            <a:ext cx="1292520" cy="108421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2225">
            <a:solidFill>
              <a:srgbClr val="0099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114775"/>
            <a:ext cx="11558016" cy="49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/>
          <a:stretch/>
        </p:blipFill>
        <p:spPr>
          <a:xfrm>
            <a:off x="4970035" y="895429"/>
            <a:ext cx="2467086" cy="949138"/>
          </a:xfrm>
          <a:prstGeom prst="round2DiagRect">
            <a:avLst>
              <a:gd name="adj1" fmla="val 3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50819" y="84813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2286505"/>
            <a:ext cx="3984625" cy="2991592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05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618</Words>
  <Application>Microsoft Office PowerPoint</Application>
  <PresentationFormat>Widescreen</PresentationFormat>
  <Paragraphs>127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manzila</dc:creator>
  <cp:lastModifiedBy>manzila</cp:lastModifiedBy>
  <cp:revision>312</cp:revision>
  <dcterms:created xsi:type="dcterms:W3CDTF">2020-08-10T14:36:50Z</dcterms:created>
  <dcterms:modified xsi:type="dcterms:W3CDTF">2020-09-06T14:11:38Z</dcterms:modified>
</cp:coreProperties>
</file>