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1" r:id="rId2"/>
    <p:sldId id="260" r:id="rId3"/>
    <p:sldId id="291" r:id="rId4"/>
    <p:sldId id="259" r:id="rId5"/>
    <p:sldId id="257" r:id="rId6"/>
    <p:sldId id="263" r:id="rId7"/>
    <p:sldId id="264" r:id="rId8"/>
    <p:sldId id="265" r:id="rId9"/>
    <p:sldId id="266" r:id="rId10"/>
    <p:sldId id="283" r:id="rId11"/>
    <p:sldId id="284" r:id="rId12"/>
    <p:sldId id="292" r:id="rId13"/>
    <p:sldId id="293" r:id="rId14"/>
    <p:sldId id="294" r:id="rId15"/>
    <p:sldId id="295" r:id="rId16"/>
    <p:sldId id="278" r:id="rId17"/>
    <p:sldId id="279" r:id="rId18"/>
    <p:sldId id="287" r:id="rId19"/>
    <p:sldId id="288" r:id="rId20"/>
    <p:sldId id="289" r:id="rId21"/>
    <p:sldId id="286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2" autoAdjust="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1291A-4707-412F-A5EB-6ED67DCABF0B}" type="datetimeFigureOut">
              <a:rPr lang="en-US" smtClean="0"/>
              <a:pPr/>
              <a:t>06-Sep-20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DF50B-48D3-4A42-9F7D-9F1E0E8C62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DF50B-48D3-4A42-9F7D-9F1E0E8C627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DF50B-48D3-4A42-9F7D-9F1E0E8C627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DF50B-48D3-4A42-9F7D-9F1E0E8C6272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06-Sep-20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06-Sep-20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06-Sep-20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06-Sep-20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06-Sep-20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06-Sep-20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06-Sep-20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06-Sep-20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06-Sep-20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06-Sep-20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06-Sep-20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06-Sep-20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named.jpg"/>
          <p:cNvPicPr>
            <a:picLocks noChangeAspect="1"/>
          </p:cNvPicPr>
          <p:nvPr/>
        </p:nvPicPr>
        <p:blipFill>
          <a:blip r:embed="rId2"/>
          <a:srcRect l="3134" t="5075" r="3284" b="48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0960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Reshma’s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father worked as a rickshaw driver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92" y="0"/>
            <a:ext cx="9149892" cy="59974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0960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But he died in an accident.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savar-accident-020220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960" y="0"/>
            <a:ext cx="9204960" cy="594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7150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Reshma’s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uncle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Ratan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helped the family. He found a small house for them at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kalyanpur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BGSattolaaccessroad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7150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He took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Reshma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to a garment factory in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Mirpur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She work’s there now.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garments-coronavirus-pandemic-100520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0960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Her younger brother Babul goes to school. He’s in class 5.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hq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5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0960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Her mother stitches “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Nakshi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kathas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 at home and sells them.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941cfb2e0739cab3e806fbf622185e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17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8-182576_spring-grass-with-flowers-spring-flowers-clip-art.jpg"/>
          <p:cNvPicPr>
            <a:picLocks noChangeAspect="1"/>
          </p:cNvPicPr>
          <p:nvPr/>
        </p:nvPicPr>
        <p:blipFill>
          <a:blip r:embed="rId2"/>
          <a:srcRect l="3903" t="17757" r="4391" b="18692"/>
          <a:stretch>
            <a:fillRect/>
          </a:stretch>
        </p:blipFill>
        <p:spPr>
          <a:xfrm>
            <a:off x="0" y="5791200"/>
            <a:ext cx="9144000" cy="1066800"/>
          </a:xfrm>
          <a:prstGeom prst="rect">
            <a:avLst/>
          </a:prstGeom>
        </p:spPr>
      </p:pic>
      <p:pic>
        <p:nvPicPr>
          <p:cNvPr id="6" name="Picture 5" descr="43617765-students-doing-homework-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286000" cy="2286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90800" y="4572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Peer Work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30480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Discuss with your partner and find out the new words.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nip Single Corner Rectangle 6"/>
          <p:cNvSpPr/>
          <p:nvPr/>
        </p:nvSpPr>
        <p:spPr>
          <a:xfrm>
            <a:off x="2590800" y="152400"/>
            <a:ext cx="4419600" cy="838200"/>
          </a:xfrm>
          <a:prstGeom prst="snip1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67000" y="3048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New Words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55626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Garment worker: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 person who makes clothes.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29010292884_26a8d85020_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066800"/>
            <a:ext cx="6477000" cy="431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nip Single Corner Rectangle 6"/>
          <p:cNvSpPr/>
          <p:nvPr/>
        </p:nvSpPr>
        <p:spPr>
          <a:xfrm>
            <a:off x="2590800" y="152400"/>
            <a:ext cx="4419600" cy="838200"/>
          </a:xfrm>
          <a:prstGeom prst="snip1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67000" y="3048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New Words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5638800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River erosion: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The process by which the surface of the earth is worn away by the action of water.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15335717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990600"/>
            <a:ext cx="6743700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nip Single Corner Rectangle 6"/>
          <p:cNvSpPr/>
          <p:nvPr/>
        </p:nvSpPr>
        <p:spPr>
          <a:xfrm>
            <a:off x="2590800" y="152400"/>
            <a:ext cx="4419600" cy="838200"/>
          </a:xfrm>
          <a:prstGeom prst="snip1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67000" y="3048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New Words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5638800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Garment factory: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makers and sellers of fashionable clothing.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72016318375143065596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990600"/>
            <a:ext cx="6934200" cy="47071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9df3056548f943db0c02fe56151561c4.jpg"/>
          <p:cNvPicPr>
            <a:picLocks noChangeAspect="1"/>
          </p:cNvPicPr>
          <p:nvPr/>
        </p:nvPicPr>
        <p:blipFill>
          <a:blip r:embed="rId3"/>
          <a:srcRect b="5714"/>
          <a:stretch>
            <a:fillRect/>
          </a:stretch>
        </p:blipFill>
        <p:spPr>
          <a:xfrm>
            <a:off x="0" y="9144"/>
            <a:ext cx="9144000" cy="68488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00200" y="1219200"/>
            <a:ext cx="6324600" cy="584775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Teacher’s identity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7400" y="2590800"/>
            <a:ext cx="6324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Md. Abu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Taher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Head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Teacher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74 no.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Dakkshin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Purbo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Koralmara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Govt.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Primary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School.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Tazumuddin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Bhola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nip Single Corner Rectangle 6"/>
          <p:cNvSpPr/>
          <p:nvPr/>
        </p:nvSpPr>
        <p:spPr>
          <a:xfrm>
            <a:off x="2590800" y="152400"/>
            <a:ext cx="4419600" cy="838200"/>
          </a:xfrm>
          <a:prstGeom prst="snip1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67000" y="3048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New Words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5638800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Nakshi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katha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The popular hand embroidery art from Bangladesh.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990600"/>
            <a:ext cx="6781800" cy="4578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304800"/>
            <a:ext cx="6705600" cy="990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" name="TextBox 2"/>
          <p:cNvSpPr txBox="1"/>
          <p:nvPr/>
        </p:nvSpPr>
        <p:spPr>
          <a:xfrm>
            <a:off x="1905000" y="5334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Checking learning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3716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If I do any mistake you will say “Stop”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18-182576_spring-grass-with-flowers-spring-flowers-clip-art.jpg"/>
          <p:cNvPicPr>
            <a:picLocks noChangeAspect="1"/>
          </p:cNvPicPr>
          <p:nvPr/>
        </p:nvPicPr>
        <p:blipFill>
          <a:blip r:embed="rId2"/>
          <a:srcRect l="3903" t="17757" r="4391" b="18692"/>
          <a:stretch>
            <a:fillRect/>
          </a:stretch>
        </p:blipFill>
        <p:spPr>
          <a:xfrm>
            <a:off x="0" y="5791200"/>
            <a:ext cx="9144000" cy="1066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1000" y="2743200"/>
            <a:ext cx="8458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Reshma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 a garment worker in Dhaka. She’s 18 years old. She’s 19 years old. Her family came to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Sylhet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from a village eight years ago. There was river erosion in her town. They lost their house. So she came to Dhaka.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Reshma’s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father worked as a car driver, but he died in an accident.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y_floral_thank_you_card_online_pretty_thank_you_cards_with_flowers_butterfly_retro_thanks_cards_massiv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9df3056548f943db0c02fe56151561c4.jpg"/>
          <p:cNvPicPr>
            <a:picLocks noChangeAspect="1"/>
          </p:cNvPicPr>
          <p:nvPr/>
        </p:nvPicPr>
        <p:blipFill>
          <a:blip r:embed="rId3"/>
          <a:srcRect b="5714"/>
          <a:stretch>
            <a:fillRect/>
          </a:stretch>
        </p:blipFill>
        <p:spPr>
          <a:xfrm>
            <a:off x="0" y="9144"/>
            <a:ext cx="9144000" cy="68488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00200" y="1219200"/>
            <a:ext cx="6324600" cy="584775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Lesson identity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7400" y="2590800"/>
            <a:ext cx="6324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Class – Four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Unit – 40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Lessons – 1-2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garment worker’s day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Activity – A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Part – 1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304800" y="152400"/>
            <a:ext cx="4495800" cy="12192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5334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Learning outcomes: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676400"/>
            <a:ext cx="8458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1.1.1 recognize  sound differences in the context.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1.2.1 recognize which syllable in a word is stressed.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1.3.1 recognize which words in a sentence are stressed.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4.3.1 enjoy and understand simple stories.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429000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1.1.1 say words, phrases and sentences with proper sounds and stress.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4267200"/>
            <a:ext cx="853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1.5.1 read words, phrases and sentences in the text with proper pronunciation, stress and intonation.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1.7.1 read short paragraphs, dialogues  and simple letters.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5.1.1 read silently with understanding paragraphs, stories and other text materials.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1430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Listening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28194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Speaking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37338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Reading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2286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 garment worker’s day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85526353_enl-974a5c8e63dc7b618194bb626352ddd580f17f0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8700"/>
            <a:ext cx="9144000" cy="5829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28600" y="609600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Reshma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is a garment worker in Dhaka. She’s 18 years old.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29010292884_26a8d85020_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0198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Her family came to Dhaka from a village eight years ago.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6d0a86c07e583fc50ce2abb5f891f6f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00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60198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There was river erosion in her village.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pic-1-15346712253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94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2400" y="60960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They lost their home. So the family came to Dhaka.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large_lMcnTXByg1cmaWW0wYoAl3gFfNf4GLMMKHoQoNhaLg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919" y="0"/>
            <a:ext cx="9162919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1029</TotalTime>
  <Words>412</Words>
  <Application>Microsoft Office PowerPoint</Application>
  <PresentationFormat>On-screen Show (4:3)</PresentationFormat>
  <Paragraphs>51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Hasnain(Procurement)</dc:creator>
  <cp:lastModifiedBy>PC</cp:lastModifiedBy>
  <cp:revision>36</cp:revision>
  <dcterms:created xsi:type="dcterms:W3CDTF">2006-08-16T00:00:00Z</dcterms:created>
  <dcterms:modified xsi:type="dcterms:W3CDTF">2020-09-06T03:21:38Z</dcterms:modified>
</cp:coreProperties>
</file>