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AF96-BB5E-40FD-AAB7-83E3D913583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B60C-9A52-4771-B9B6-2C0B6BFFC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7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AF96-BB5E-40FD-AAB7-83E3D913583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B60C-9A52-4771-B9B6-2C0B6BFFC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8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AF96-BB5E-40FD-AAB7-83E3D913583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B60C-9A52-4771-B9B6-2C0B6BFFC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8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AF96-BB5E-40FD-AAB7-83E3D913583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B60C-9A52-4771-B9B6-2C0B6BFFC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9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AF96-BB5E-40FD-AAB7-83E3D913583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B60C-9A52-4771-B9B6-2C0B6BFFC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65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AF96-BB5E-40FD-AAB7-83E3D913583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B60C-9A52-4771-B9B6-2C0B6BFFC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4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AF96-BB5E-40FD-AAB7-83E3D913583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B60C-9A52-4771-B9B6-2C0B6BFFC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7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AF96-BB5E-40FD-AAB7-83E3D913583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B60C-9A52-4771-B9B6-2C0B6BFFC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AF96-BB5E-40FD-AAB7-83E3D913583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B60C-9A52-4771-B9B6-2C0B6BFFC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7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AF96-BB5E-40FD-AAB7-83E3D913583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B60C-9A52-4771-B9B6-2C0B6BFFC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5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AAF96-BB5E-40FD-AAB7-83E3D913583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B60C-9A52-4771-B9B6-2C0B6BFFC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4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AF96-BB5E-40FD-AAB7-83E3D9135836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B60C-9A52-4771-B9B6-2C0B6BFFC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3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fif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25" y="303708"/>
            <a:ext cx="8321039" cy="6240779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3" name="Rectangle 2"/>
          <p:cNvSpPr/>
          <p:nvPr/>
        </p:nvSpPr>
        <p:spPr>
          <a:xfrm>
            <a:off x="378826" y="4258489"/>
            <a:ext cx="2481942" cy="97971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823" y="5264328"/>
            <a:ext cx="7197634" cy="692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76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571" y="274320"/>
            <a:ext cx="8438606" cy="64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ই-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গভর্নেন্সের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অসুবিধা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1" y="1018903"/>
            <a:ext cx="8464730" cy="57215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দপ্তরগুলোর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সমন্বয়ের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ব্যয়বহুল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অনির্ভরযোগ্য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গোপন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কর্মপন্থা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জনমতকে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একমুখী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নীতির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অকার্যকারিতা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কর্মীর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স্বল্পতা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সাইবার-অপরাধ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45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" y="326571"/>
            <a:ext cx="8438606" cy="61656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ইলেক্ট্রনিক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সামগ্রী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অনগ্রসরতা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স্বেচ্ছাচারী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ব্যাক্তিস্বাতন্ত্র্যবোধহীন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প্রচুর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ব্যয়বহুল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হতাশাব্যাঞ্জক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স্বচ্ছতা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অস্পষ্ট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নিরক্ষর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প্রত্যন্ত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পৌছাঁয়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56707" y="418012"/>
            <a:ext cx="3017521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076" y="1698171"/>
            <a:ext cx="8373290" cy="8098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8011" y="2860766"/>
            <a:ext cx="8399418" cy="36053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জুড়ে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বিস্তৃত,পরস্পরের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জনসাধারণের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উন্মুক্ত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1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4014" y="666205"/>
            <a:ext cx="2704011" cy="7707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9634" y="1815738"/>
            <a:ext cx="8530046" cy="6270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প্রশ্ন-সুশাসন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ই-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গভর্নেন্সের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6572" y="2873828"/>
            <a:ext cx="8516984" cy="31089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ই-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গভর্নেন্সের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গনতন্ত্রের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অগ্রসরতা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জবাবদিহিতা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455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00399" y="104502"/>
            <a:ext cx="2586446" cy="875212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0445" y="1031966"/>
            <a:ext cx="8033657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-ই-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গভর্নেন্স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19" y="1750423"/>
            <a:ext cx="8543109" cy="11495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খ)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জবাবদিহিতার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গ)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গনতন্ত্র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ঘ)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বাচাঁয়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97634" y="3004457"/>
            <a:ext cx="1946366" cy="7837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-খ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507" y="3357155"/>
            <a:ext cx="6858001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ই-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গভর্নেন্সের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0446" y="4362994"/>
            <a:ext cx="8516983" cy="13193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ব্যয়বহুল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	খ)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স্বচ্ছতা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অস্পষ্ট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গ)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	ঘ)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জবাবদিহিতার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32320" y="5865223"/>
            <a:ext cx="1907177" cy="8621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-গ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1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2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939143" y="2011680"/>
            <a:ext cx="3278777" cy="74458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656217"/>
            <a:ext cx="9143999" cy="12017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ই-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গভর্নেন্সের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প্রতিবন্ধকতাগুলো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74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41471" y="195943"/>
            <a:ext cx="4981844" cy="114953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509" y="1162595"/>
            <a:ext cx="3187336" cy="28607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431074" y="4114800"/>
            <a:ext cx="8203474" cy="25995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নামঃ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নাজনীন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পদবিঃ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ইসলামপুর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কালিপুর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আই.ফাজিল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ভৈরব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332328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798" y="130628"/>
            <a:ext cx="5669279" cy="9115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9454" y="4950823"/>
            <a:ext cx="8112034" cy="16981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পারলে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1240971"/>
            <a:ext cx="2755719" cy="32134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7" y="1959427"/>
            <a:ext cx="2840219" cy="24688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475" y="1188721"/>
            <a:ext cx="2864440" cy="32395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" y="1240971"/>
            <a:ext cx="2857500" cy="15250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2154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14949" y="770709"/>
            <a:ext cx="5052056" cy="11564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48193" y="2834640"/>
            <a:ext cx="8556173" cy="35922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একাদশ-দ্বাদশ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বিষয়-পৌরনীতি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অধ্যায়-৪র্থ </a:t>
            </a:r>
          </a:p>
          <a:p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পাঠঃ-সুশাসন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ই-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গভর্নেন্সের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অসুবিধা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63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633" y="5812972"/>
            <a:ext cx="8412480" cy="8098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ভিডিওতে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7706" y="300446"/>
            <a:ext cx="6769825" cy="9025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5" y="1371601"/>
            <a:ext cx="8464732" cy="419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89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3028327" y="146753"/>
            <a:ext cx="2821577" cy="1336282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4160" y="1501417"/>
            <a:ext cx="8669867" cy="51703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………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ই-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গভর্নেন্সের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নিরুপন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গভর্নেন্সের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সুবিধাগুলো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প্রতিবন্ধকতা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অসুবিধাগুলো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65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9634" y="287384"/>
            <a:ext cx="8543109" cy="634854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350496" y="653144"/>
            <a:ext cx="4272372" cy="9727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গভর্নেন্স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692334" y="1867987"/>
            <a:ext cx="7916091" cy="44544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‘ই-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গভর্নমেন্ট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‘ই-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গভর্নেন্স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ElectronGovernance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এসেছে।অর্থা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সরকারী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পৌছানোকেই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ই-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গভর্নেন্স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স্বচ্ছতা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জবাবদিহিতা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0903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01338" y="235132"/>
            <a:ext cx="7132320" cy="7707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ই-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গভর্নেন্সের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সুবিধাঃ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509" y="1188722"/>
            <a:ext cx="8503920" cy="54341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জবাবদিহিতা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গণতন্ত্রের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প্রদানকারী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কর্মকর্তার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অংশগ্রহন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স্বচ্ছতা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আনয়ন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সাশ্রয়ী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পন্থা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সচেতনতা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সহজলভ্যতা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72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1073" y="287383"/>
            <a:ext cx="8438606" cy="62309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পরিবেশগত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দ্রুততা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অবাধ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সার্বজনীন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আমলাতান্ত্রিক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জটিলতা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বাচাঁয়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1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1633</TotalTime>
  <Words>343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81</cp:revision>
  <dcterms:created xsi:type="dcterms:W3CDTF">2020-08-27T02:49:16Z</dcterms:created>
  <dcterms:modified xsi:type="dcterms:W3CDTF">2020-09-06T13:46:56Z</dcterms:modified>
</cp:coreProperties>
</file>