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75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2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04" autoAdjust="0"/>
    <p:restoredTop sz="9466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32E5-C3AD-459C-875A-3791DE7FAB63}" type="datetimeFigureOut">
              <a:rPr lang="en-US" smtClean="0"/>
              <a:t>15-Jul-19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19D1-1344-4162-9791-580E2AF21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19D1-1344-4162-9791-580E2AF21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43C-A58A-4BD9-A64A-AF8740E74675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99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6944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89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82837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0530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A5DA-B50C-4454-8318-6D29A46C1F07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8A6B-69F1-49DE-BE57-A42768BBA40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27F-94CF-405B-B974-A1A3430348C3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298C-F1B5-4C0B-825D-6A1F63933BA6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710-C799-42BE-B0B8-882DAD6BC548}" type="datetime1">
              <a:rPr lang="en-US" smtClean="0"/>
              <a:t>15-Jul-19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9EC-1174-4F86-A515-E1411B481E18}" type="datetime1">
              <a:rPr lang="en-US" smtClean="0"/>
              <a:t>15-Jul-19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C345-7679-4712-B991-64305476B830}" type="datetime1">
              <a:rPr lang="en-US" smtClean="0"/>
              <a:t>15-Jul-19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9C4-31E9-425F-AD48-6EC83D55F279}" type="datetime1">
              <a:rPr lang="en-US" smtClean="0"/>
              <a:t>15-Jul-19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E2FF-928B-450D-923D-E824AD4BA8FA}" type="datetime1">
              <a:rPr lang="en-US" smtClean="0"/>
              <a:t>15-Jul-19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D9E3-FD64-4204-978C-A93171FFB252}" type="datetime1">
              <a:rPr lang="en-US" smtClean="0"/>
              <a:t>15-Jul-19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1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65E9-1C18-4B2D-861E-F5EA0708ABD9}" type="datetime1">
              <a:rPr lang="en-US" smtClean="0"/>
              <a:t>15-Jul-19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WELL COME 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0"/>
            <a:ext cx="4648200" cy="2616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রক্তের প্রয়োজন তথ্যটি সে ফেসবুকির মাধ্যমে জানিয়ে দিল,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অবস্থানরত অনেকেই তার পাশে দাড়াল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200400" cy="4724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086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4876800" cy="13234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মিল রয়েছে, মিলটি কোথায়?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3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4343400" cy="2895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67400" y="1447800"/>
            <a:ext cx="2286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ইন্টারনেট তথ্য প্রদানে সহায়তা করে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4343400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4191000"/>
            <a:ext cx="2438400" cy="2062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থেকে তথ্য খুজলে নিজের দক্ষতা বৃদ্ধি পায়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71512"/>
            <a:ext cx="4343401" cy="2528888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25567"/>
            <a:ext cx="3759200" cy="22286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791200" y="2971800"/>
            <a:ext cx="2286000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জনপ্রিয় সার্চ ইঞ্জিন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4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720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521127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57600"/>
            <a:ext cx="4191000" cy="26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729274"/>
            <a:ext cx="3733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u="sng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7315200" cy="14465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দৈনন্দিন জীবনে ইন্টারনেট  কিভাবে দক্ষতা বাড়ায়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533400" y="4265508"/>
            <a:ext cx="2514600" cy="1524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/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429000" y="4036908"/>
            <a:ext cx="4038600" cy="1752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dirty="0" smtClean="0">
                <a:solidFill>
                  <a:srgbClr val="00B0F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0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6400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73152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১.বাবুল কথায় বেড়াতে গিয়েছিল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২.সব থেকে জনপ্রিয় সার্চ ইঞ্জিন এর নাম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7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648200"/>
            <a:ext cx="78001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সমস্যা সমাধানে ইন্টারনেট থেকে কী ধরনের সহায়তা পেতে পারি তার একটি তালিকা তৈরি কর ?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0"/>
            <a:ext cx="6248400" cy="2209800"/>
            <a:chOff x="1704109" y="4610100"/>
            <a:chExt cx="2867891" cy="1257300"/>
          </a:xfrm>
        </p:grpSpPr>
        <p:sp>
          <p:nvSpPr>
            <p:cNvPr id="4" name="Rectangle 3"/>
            <p:cNvSpPr/>
            <p:nvPr/>
          </p:nvSpPr>
          <p:spPr>
            <a:xfrm>
              <a:off x="1704109" y="5029200"/>
              <a:ext cx="2867891" cy="838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704109" y="4610100"/>
              <a:ext cx="2867891" cy="41910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5200" y="5257800"/>
              <a:ext cx="304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5230091"/>
              <a:ext cx="304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385454" y="2514180"/>
            <a:ext cx="548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3674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07068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438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33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"/>
            <a:ext cx="89916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590800"/>
            <a:ext cx="6574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64530" y="0"/>
            <a:ext cx="45393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1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71" y="2654587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 smtClean="0">
                <a:solidFill>
                  <a:schemeClr val="accent5"/>
                </a:solidFill>
              </a:rPr>
              <a:t>7</a:t>
            </a:r>
            <a:r>
              <a:rPr lang="en-US" dirty="0" smtClean="0">
                <a:solidFill>
                  <a:schemeClr val="accent5"/>
                </a:solidFill>
              </a:rPr>
              <a:t>@gmail.com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50" y="1328890"/>
            <a:ext cx="1143000" cy="145241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1387534" y="429989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26269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5511885" y="909790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6638" y="2380784"/>
            <a:ext cx="48351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  শ্রেণি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অধ্যায়  পঞ্চম 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1" y="798731"/>
            <a:ext cx="4322617" cy="2935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98732"/>
            <a:ext cx="3631687" cy="2935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1" y="3837710"/>
            <a:ext cx="4294908" cy="297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52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ছবিগুলো লক্ষ্য করি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244"/>
            <a:ext cx="4139513" cy="27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6599"/>
            <a:ext cx="91440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52600"/>
            <a:ext cx="9144000" cy="4955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সমস্যা সমাধানে ইন্টারনেটের ভুমিকা ।</a:t>
            </a:r>
          </a:p>
          <a:p>
            <a:endParaRPr lang="bn-IN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51054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839200" cy="39703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ইন্টারনেট কি তা বলতে পারবে 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২.দৈনন্দিন  জীবনে ইন্টারনেটের গুরুত্ব বর্ণনা করতে পারবে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৩.দৈনন্দিন  জীবনের সমস্যা  সমাধানে ইন্টারনেট ব্যবহারের 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ভুমিকা ব্যাখ্যা করতে পারবে । </a:t>
            </a:r>
          </a:p>
          <a:p>
            <a:endParaRPr lang="bn-IN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6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599"/>
            <a:ext cx="3581400" cy="26364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Motiar\Desktop\w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27061"/>
            <a:ext cx="3505200" cy="2895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990600"/>
            <a:ext cx="396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রাকিবের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বাবা গভীর রাতে অসুস্থ হয়ে পড়েন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886200"/>
            <a:ext cx="43434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রাকিবের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মা শত চেষ্টা করেও কারো সঙ্গে কোন যোগাযোগ পাচ্ছে 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68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657600" y="3276600"/>
            <a:ext cx="524478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রাকিব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ওঠেন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43129"/>
            <a:ext cx="3401786" cy="2438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419600" y="762000"/>
            <a:ext cx="448278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এ্যাম্বুলেন্স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endParaRPr lang="en-US" sz="36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2" y="3429000"/>
            <a:ext cx="3363267" cy="32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9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74644"/>
            <a:ext cx="3200399" cy="278295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505200" cy="2362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67200" y="990600"/>
            <a:ext cx="46482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4963" y="3962400"/>
            <a:ext cx="4412673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বাবা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234</Words>
  <Application>Microsoft Office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Verdana</vt:lpstr>
      <vt:lpstr>Vrinda</vt:lpstr>
      <vt:lpstr>Wingdings 3</vt:lpstr>
      <vt:lpstr>Facet</vt:lpstr>
      <vt:lpstr>WELL 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Sirajul</dc:creator>
  <cp:lastModifiedBy>hp</cp:lastModifiedBy>
  <cp:revision>64</cp:revision>
  <dcterms:created xsi:type="dcterms:W3CDTF">2006-08-16T00:00:00Z</dcterms:created>
  <dcterms:modified xsi:type="dcterms:W3CDTF">2019-07-15T18:23:53Z</dcterms:modified>
</cp:coreProperties>
</file>