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9"/>
  </p:notesMasterIdLst>
  <p:sldIdLst>
    <p:sldId id="256" r:id="rId2"/>
    <p:sldId id="507" r:id="rId3"/>
    <p:sldId id="508" r:id="rId4"/>
    <p:sldId id="411" r:id="rId5"/>
    <p:sldId id="491" r:id="rId6"/>
    <p:sldId id="443" r:id="rId7"/>
    <p:sldId id="315" r:id="rId8"/>
    <p:sldId id="499" r:id="rId9"/>
    <p:sldId id="427" r:id="rId10"/>
    <p:sldId id="509" r:id="rId11"/>
    <p:sldId id="503" r:id="rId12"/>
    <p:sldId id="505" r:id="rId13"/>
    <p:sldId id="506" r:id="rId14"/>
    <p:sldId id="501" r:id="rId15"/>
    <p:sldId id="502" r:id="rId16"/>
    <p:sldId id="275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33FF"/>
    <a:srgbClr val="CC00FF"/>
    <a:srgbClr val="009900"/>
    <a:srgbClr val="CC3300"/>
    <a:srgbClr val="00FF00"/>
    <a:srgbClr val="CC99FF"/>
    <a:srgbClr val="CC66FF"/>
    <a:srgbClr val="FF0066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91" autoAdjust="0"/>
  </p:normalViewPr>
  <p:slideViewPr>
    <p:cSldViewPr>
      <p:cViewPr varScale="1">
        <p:scale>
          <a:sx n="74" d="100"/>
          <a:sy n="74" d="100"/>
        </p:scale>
        <p:origin x="126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image" Target="../media/image5.jpe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image" Target="../media/image5.jpe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33291C-1B9E-45A3-A6B9-34948A2F60FC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8FCF9F-34B9-4D21-BCA9-FE89C740C599}">
      <dgm:prSet phldrT="[Text]" custT="1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 anchor="b"/>
        <a:lstStyle/>
        <a:p>
          <a:endParaRPr lang="en-US" sz="2000" dirty="0">
            <a:solidFill>
              <a:srgbClr val="0000FF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141DAAC-7920-4A26-9A8E-9936087D7283}" type="parTrans" cxnId="{9EA22B34-98F0-4606-AA87-00CA535355FB}">
      <dgm:prSet/>
      <dgm:spPr/>
      <dgm:t>
        <a:bodyPr/>
        <a:lstStyle/>
        <a:p>
          <a:endParaRPr lang="en-US"/>
        </a:p>
      </dgm:t>
    </dgm:pt>
    <dgm:pt modelId="{41FF1C5E-38CC-4FD3-8592-7F52A202C391}" type="sibTrans" cxnId="{9EA22B34-98F0-4606-AA87-00CA535355FB}">
      <dgm:prSet/>
      <dgm:spPr/>
      <dgm:t>
        <a:bodyPr/>
        <a:lstStyle/>
        <a:p>
          <a:endParaRPr lang="en-US"/>
        </a:p>
      </dgm:t>
    </dgm:pt>
    <dgm:pt modelId="{4E44A1BD-DE76-4878-A282-A3501CC0B142}">
      <dgm:prSet phldrT="[Text]" custT="1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E9CE26D-37AC-4EB6-B189-AA8A42254C88}" type="parTrans" cxnId="{65E1824B-9168-48A6-BDD0-4B39F3E4B411}">
      <dgm:prSet/>
      <dgm:spPr>
        <a:solidFill>
          <a:srgbClr val="CC00FF"/>
        </a:solidFill>
      </dgm:spPr>
      <dgm:t>
        <a:bodyPr/>
        <a:lstStyle/>
        <a:p>
          <a:endParaRPr lang="en-US"/>
        </a:p>
      </dgm:t>
    </dgm:pt>
    <dgm:pt modelId="{9014F842-05B6-4A5E-9C84-78016DCB6A5E}" type="sibTrans" cxnId="{65E1824B-9168-48A6-BDD0-4B39F3E4B411}">
      <dgm:prSet/>
      <dgm:spPr/>
      <dgm:t>
        <a:bodyPr/>
        <a:lstStyle/>
        <a:p>
          <a:endParaRPr lang="en-US"/>
        </a:p>
      </dgm:t>
    </dgm:pt>
    <dgm:pt modelId="{F0E2FA60-3ED1-4934-B8A8-C02FF11DC4EC}">
      <dgm:prSet phldrT="[Text]" custT="1"/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829C33F-7BE3-475C-83B9-4C5F6F177CF8}" type="parTrans" cxnId="{0FCE9C56-4CCC-46DC-83F5-35795388F1BC}">
      <dgm:prSet/>
      <dgm:spPr>
        <a:solidFill>
          <a:srgbClr val="CC00FF"/>
        </a:solidFill>
      </dgm:spPr>
      <dgm:t>
        <a:bodyPr/>
        <a:lstStyle/>
        <a:p>
          <a:endParaRPr lang="en-US"/>
        </a:p>
      </dgm:t>
    </dgm:pt>
    <dgm:pt modelId="{93B76B3E-0D2E-419F-B482-2AF6CAAE1814}" type="sibTrans" cxnId="{0FCE9C56-4CCC-46DC-83F5-35795388F1BC}">
      <dgm:prSet/>
      <dgm:spPr/>
      <dgm:t>
        <a:bodyPr/>
        <a:lstStyle/>
        <a:p>
          <a:endParaRPr lang="en-US"/>
        </a:p>
      </dgm:t>
    </dgm:pt>
    <dgm:pt modelId="{3696384A-EDA9-42F2-8B09-522713ABB5BB}">
      <dgm:prSet phldrT="[Text]" custT="1"/>
      <dgm:spPr>
        <a:blipFill dpi="0"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726EB34-EDF3-486F-B8DC-6567BAC2213A}" type="parTrans" cxnId="{68DDE983-1C52-4039-A024-E588C5CA5748}">
      <dgm:prSet/>
      <dgm:spPr>
        <a:solidFill>
          <a:srgbClr val="CC00FF"/>
        </a:solidFill>
      </dgm:spPr>
      <dgm:t>
        <a:bodyPr/>
        <a:lstStyle/>
        <a:p>
          <a:endParaRPr lang="en-US"/>
        </a:p>
      </dgm:t>
    </dgm:pt>
    <dgm:pt modelId="{032349D4-9E86-4A21-B9F8-A9A10775FBDD}" type="sibTrans" cxnId="{68DDE983-1C52-4039-A024-E588C5CA5748}">
      <dgm:prSet/>
      <dgm:spPr/>
      <dgm:t>
        <a:bodyPr/>
        <a:lstStyle/>
        <a:p>
          <a:endParaRPr lang="en-US"/>
        </a:p>
      </dgm:t>
    </dgm:pt>
    <dgm:pt modelId="{D3B30829-2C94-4760-9605-F639C6489819}">
      <dgm:prSet phldrT="[Text]" custT="1"/>
      <dgm:spPr>
        <a:blipFill dpi="0" rotWithShape="0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60657D4-1BDC-4AE2-9F85-749A4D54FB5B}" type="parTrans" cxnId="{8C287D5C-A964-4343-B991-43C5A4D7EC0C}">
      <dgm:prSet/>
      <dgm:spPr>
        <a:solidFill>
          <a:srgbClr val="CC00FF"/>
        </a:solidFill>
      </dgm:spPr>
      <dgm:t>
        <a:bodyPr/>
        <a:lstStyle/>
        <a:p>
          <a:endParaRPr lang="en-US"/>
        </a:p>
      </dgm:t>
    </dgm:pt>
    <dgm:pt modelId="{CDA0E8DF-8BDE-446F-BC7B-6E42386DE439}" type="sibTrans" cxnId="{8C287D5C-A964-4343-B991-43C5A4D7EC0C}">
      <dgm:prSet/>
      <dgm:spPr/>
      <dgm:t>
        <a:bodyPr/>
        <a:lstStyle/>
        <a:p>
          <a:endParaRPr lang="en-US"/>
        </a:p>
      </dgm:t>
    </dgm:pt>
    <dgm:pt modelId="{50739F28-0FCD-44DB-AC9F-468EDDBE3898}" type="pres">
      <dgm:prSet presAssocID="{0833291C-1B9E-45A3-A6B9-34948A2F60F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299C6D-434C-4863-A71D-2C1E7CF4126F}" type="pres">
      <dgm:prSet presAssocID="{728FCF9F-34B9-4D21-BCA9-FE89C740C599}" presName="centerShape" presStyleLbl="node0" presStyleIdx="0" presStyleCnt="1" custScaleX="136977"/>
      <dgm:spPr/>
      <dgm:t>
        <a:bodyPr/>
        <a:lstStyle/>
        <a:p>
          <a:endParaRPr lang="en-US"/>
        </a:p>
      </dgm:t>
    </dgm:pt>
    <dgm:pt modelId="{CE5CDC9D-1632-43B2-A4AB-D66C07D85739}" type="pres">
      <dgm:prSet presAssocID="{AE9CE26D-37AC-4EB6-B189-AA8A42254C88}" presName="parTrans" presStyleLbl="sibTrans2D1" presStyleIdx="0" presStyleCnt="4"/>
      <dgm:spPr/>
      <dgm:t>
        <a:bodyPr/>
        <a:lstStyle/>
        <a:p>
          <a:endParaRPr lang="en-US"/>
        </a:p>
      </dgm:t>
    </dgm:pt>
    <dgm:pt modelId="{2BCA2EB5-3A36-4DF9-8DD5-80FC62D9FA99}" type="pres">
      <dgm:prSet presAssocID="{AE9CE26D-37AC-4EB6-B189-AA8A42254C88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81DB76CC-A44B-47FB-8BD3-31EB64D147C0}" type="pres">
      <dgm:prSet presAssocID="{4E44A1BD-DE76-4878-A282-A3501CC0B142}" presName="node" presStyleLbl="node1" presStyleIdx="0" presStyleCnt="4" custScaleX="1712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ECF0E2-F0B4-4302-913D-B39F668E047B}" type="pres">
      <dgm:prSet presAssocID="{7829C33F-7BE3-475C-83B9-4C5F6F177CF8}" presName="parTrans" presStyleLbl="sibTrans2D1" presStyleIdx="1" presStyleCnt="4"/>
      <dgm:spPr/>
      <dgm:t>
        <a:bodyPr/>
        <a:lstStyle/>
        <a:p>
          <a:endParaRPr lang="en-US"/>
        </a:p>
      </dgm:t>
    </dgm:pt>
    <dgm:pt modelId="{D66E3497-81FC-4DA8-8B0A-DBF29CCAD843}" type="pres">
      <dgm:prSet presAssocID="{7829C33F-7BE3-475C-83B9-4C5F6F177CF8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49126B55-29DA-4A1D-B87D-32B7A60B13C9}" type="pres">
      <dgm:prSet presAssocID="{F0E2FA60-3ED1-4934-B8A8-C02FF11DC4EC}" presName="node" presStyleLbl="node1" presStyleIdx="1" presStyleCnt="4" custScaleX="171221" custRadScaleRad="171700" custRadScaleInc="-24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A2CBB0-DAB3-465D-8C85-0002E93C328D}" type="pres">
      <dgm:prSet presAssocID="{F726EB34-EDF3-486F-B8DC-6567BAC2213A}" presName="parTrans" presStyleLbl="sibTrans2D1" presStyleIdx="2" presStyleCnt="4"/>
      <dgm:spPr/>
      <dgm:t>
        <a:bodyPr/>
        <a:lstStyle/>
        <a:p>
          <a:endParaRPr lang="en-US"/>
        </a:p>
      </dgm:t>
    </dgm:pt>
    <dgm:pt modelId="{FFE302B2-4E8A-4785-9DCD-159AD010FAC9}" type="pres">
      <dgm:prSet presAssocID="{F726EB34-EDF3-486F-B8DC-6567BAC2213A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32B4FC78-6C68-48F3-B0BF-9792936CFA98}" type="pres">
      <dgm:prSet presAssocID="{3696384A-EDA9-42F2-8B09-522713ABB5BB}" presName="node" presStyleLbl="node1" presStyleIdx="2" presStyleCnt="4" custScaleX="188343" custRadScaleRad="98558" custRadScaleInc="-62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AAE1E3-739D-406F-81FC-FF02A0931E11}" type="pres">
      <dgm:prSet presAssocID="{A60657D4-1BDC-4AE2-9F85-749A4D54FB5B}" presName="parTrans" presStyleLbl="sibTrans2D1" presStyleIdx="3" presStyleCnt="4"/>
      <dgm:spPr/>
      <dgm:t>
        <a:bodyPr/>
        <a:lstStyle/>
        <a:p>
          <a:endParaRPr lang="en-US"/>
        </a:p>
      </dgm:t>
    </dgm:pt>
    <dgm:pt modelId="{4348ADC8-5CC6-476A-B911-AB285EF5D9D4}" type="pres">
      <dgm:prSet presAssocID="{A60657D4-1BDC-4AE2-9F85-749A4D54FB5B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EA774681-6074-4A79-865A-19638EEF33C4}" type="pres">
      <dgm:prSet presAssocID="{D3B30829-2C94-4760-9605-F639C6489819}" presName="node" presStyleLbl="node1" presStyleIdx="3" presStyleCnt="4" custScaleX="179782" custRadScaleRad="1663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287D5C-A964-4343-B991-43C5A4D7EC0C}" srcId="{728FCF9F-34B9-4D21-BCA9-FE89C740C599}" destId="{D3B30829-2C94-4760-9605-F639C6489819}" srcOrd="3" destOrd="0" parTransId="{A60657D4-1BDC-4AE2-9F85-749A4D54FB5B}" sibTransId="{CDA0E8DF-8BDE-446F-BC7B-6E42386DE439}"/>
    <dgm:cxn modelId="{F747D58D-316C-4117-8E5F-A83384EF35A7}" type="presOf" srcId="{F0E2FA60-3ED1-4934-B8A8-C02FF11DC4EC}" destId="{49126B55-29DA-4A1D-B87D-32B7A60B13C9}" srcOrd="0" destOrd="0" presId="urn:microsoft.com/office/officeart/2005/8/layout/radial5"/>
    <dgm:cxn modelId="{5489478C-9B55-453D-B419-14BDA22A4746}" type="presOf" srcId="{3696384A-EDA9-42F2-8B09-522713ABB5BB}" destId="{32B4FC78-6C68-48F3-B0BF-9792936CFA98}" srcOrd="0" destOrd="0" presId="urn:microsoft.com/office/officeart/2005/8/layout/radial5"/>
    <dgm:cxn modelId="{0FCE9C56-4CCC-46DC-83F5-35795388F1BC}" srcId="{728FCF9F-34B9-4D21-BCA9-FE89C740C599}" destId="{F0E2FA60-3ED1-4934-B8A8-C02FF11DC4EC}" srcOrd="1" destOrd="0" parTransId="{7829C33F-7BE3-475C-83B9-4C5F6F177CF8}" sibTransId="{93B76B3E-0D2E-419F-B482-2AF6CAAE1814}"/>
    <dgm:cxn modelId="{11FA5FED-2712-4B41-A621-176A0379681C}" type="presOf" srcId="{D3B30829-2C94-4760-9605-F639C6489819}" destId="{EA774681-6074-4A79-865A-19638EEF33C4}" srcOrd="0" destOrd="0" presId="urn:microsoft.com/office/officeart/2005/8/layout/radial5"/>
    <dgm:cxn modelId="{CADB67B6-AED3-4B11-8A6C-99D1738D50EA}" type="presOf" srcId="{AE9CE26D-37AC-4EB6-B189-AA8A42254C88}" destId="{2BCA2EB5-3A36-4DF9-8DD5-80FC62D9FA99}" srcOrd="1" destOrd="0" presId="urn:microsoft.com/office/officeart/2005/8/layout/radial5"/>
    <dgm:cxn modelId="{60C8C9D1-8B31-43A5-B4CE-998A4B7E8E46}" type="presOf" srcId="{A60657D4-1BDC-4AE2-9F85-749A4D54FB5B}" destId="{4348ADC8-5CC6-476A-B911-AB285EF5D9D4}" srcOrd="1" destOrd="0" presId="urn:microsoft.com/office/officeart/2005/8/layout/radial5"/>
    <dgm:cxn modelId="{15B7F169-70A6-4F2A-94AE-F903052DA9EA}" type="presOf" srcId="{7829C33F-7BE3-475C-83B9-4C5F6F177CF8}" destId="{D66E3497-81FC-4DA8-8B0A-DBF29CCAD843}" srcOrd="1" destOrd="0" presId="urn:microsoft.com/office/officeart/2005/8/layout/radial5"/>
    <dgm:cxn modelId="{68DDE983-1C52-4039-A024-E588C5CA5748}" srcId="{728FCF9F-34B9-4D21-BCA9-FE89C740C599}" destId="{3696384A-EDA9-42F2-8B09-522713ABB5BB}" srcOrd="2" destOrd="0" parTransId="{F726EB34-EDF3-486F-B8DC-6567BAC2213A}" sibTransId="{032349D4-9E86-4A21-B9F8-A9A10775FBDD}"/>
    <dgm:cxn modelId="{41DE7188-7854-4C3E-99F7-FDEC6EC9C283}" type="presOf" srcId="{F726EB34-EDF3-486F-B8DC-6567BAC2213A}" destId="{FFE302B2-4E8A-4785-9DCD-159AD010FAC9}" srcOrd="1" destOrd="0" presId="urn:microsoft.com/office/officeart/2005/8/layout/radial5"/>
    <dgm:cxn modelId="{FA58C1A4-A229-4E19-834C-9FDF2ECE6A33}" type="presOf" srcId="{F726EB34-EDF3-486F-B8DC-6567BAC2213A}" destId="{0AA2CBB0-DAB3-465D-8C85-0002E93C328D}" srcOrd="0" destOrd="0" presId="urn:microsoft.com/office/officeart/2005/8/layout/radial5"/>
    <dgm:cxn modelId="{C2BE76BE-9928-43AB-9F56-112CC714823D}" type="presOf" srcId="{7829C33F-7BE3-475C-83B9-4C5F6F177CF8}" destId="{91ECF0E2-F0B4-4302-913D-B39F668E047B}" srcOrd="0" destOrd="0" presId="urn:microsoft.com/office/officeart/2005/8/layout/radial5"/>
    <dgm:cxn modelId="{5BEFAA36-D27D-44C5-A8E0-FFE10224DBD6}" type="presOf" srcId="{A60657D4-1BDC-4AE2-9F85-749A4D54FB5B}" destId="{77AAE1E3-739D-406F-81FC-FF02A0931E11}" srcOrd="0" destOrd="0" presId="urn:microsoft.com/office/officeart/2005/8/layout/radial5"/>
    <dgm:cxn modelId="{73C21DE6-BEC0-42AB-A832-C9CF4FD99FE9}" type="presOf" srcId="{0833291C-1B9E-45A3-A6B9-34948A2F60FC}" destId="{50739F28-0FCD-44DB-AC9F-468EDDBE3898}" srcOrd="0" destOrd="0" presId="urn:microsoft.com/office/officeart/2005/8/layout/radial5"/>
    <dgm:cxn modelId="{6BCBC858-673A-45EF-BFAF-9217F917A183}" type="presOf" srcId="{AE9CE26D-37AC-4EB6-B189-AA8A42254C88}" destId="{CE5CDC9D-1632-43B2-A4AB-D66C07D85739}" srcOrd="0" destOrd="0" presId="urn:microsoft.com/office/officeart/2005/8/layout/radial5"/>
    <dgm:cxn modelId="{7DCAD1D7-D138-4E83-ABDD-790DB82224D2}" type="presOf" srcId="{728FCF9F-34B9-4D21-BCA9-FE89C740C599}" destId="{A4299C6D-434C-4863-A71D-2C1E7CF4126F}" srcOrd="0" destOrd="0" presId="urn:microsoft.com/office/officeart/2005/8/layout/radial5"/>
    <dgm:cxn modelId="{65E1824B-9168-48A6-BDD0-4B39F3E4B411}" srcId="{728FCF9F-34B9-4D21-BCA9-FE89C740C599}" destId="{4E44A1BD-DE76-4878-A282-A3501CC0B142}" srcOrd="0" destOrd="0" parTransId="{AE9CE26D-37AC-4EB6-B189-AA8A42254C88}" sibTransId="{9014F842-05B6-4A5E-9C84-78016DCB6A5E}"/>
    <dgm:cxn modelId="{9EA22B34-98F0-4606-AA87-00CA535355FB}" srcId="{0833291C-1B9E-45A3-A6B9-34948A2F60FC}" destId="{728FCF9F-34B9-4D21-BCA9-FE89C740C599}" srcOrd="0" destOrd="0" parTransId="{E141DAAC-7920-4A26-9A8E-9936087D7283}" sibTransId="{41FF1C5E-38CC-4FD3-8592-7F52A202C391}"/>
    <dgm:cxn modelId="{3E87D752-9088-4307-AE1B-D1F56CBB9994}" type="presOf" srcId="{4E44A1BD-DE76-4878-A282-A3501CC0B142}" destId="{81DB76CC-A44B-47FB-8BD3-31EB64D147C0}" srcOrd="0" destOrd="0" presId="urn:microsoft.com/office/officeart/2005/8/layout/radial5"/>
    <dgm:cxn modelId="{3349F283-08EA-49C8-B08D-52107B5A1F9D}" type="presParOf" srcId="{50739F28-0FCD-44DB-AC9F-468EDDBE3898}" destId="{A4299C6D-434C-4863-A71D-2C1E7CF4126F}" srcOrd="0" destOrd="0" presId="urn:microsoft.com/office/officeart/2005/8/layout/radial5"/>
    <dgm:cxn modelId="{E2297E43-AB2B-49AD-B545-B1888F8CBC1C}" type="presParOf" srcId="{50739F28-0FCD-44DB-AC9F-468EDDBE3898}" destId="{CE5CDC9D-1632-43B2-A4AB-D66C07D85739}" srcOrd="1" destOrd="0" presId="urn:microsoft.com/office/officeart/2005/8/layout/radial5"/>
    <dgm:cxn modelId="{173AC79E-6CD0-4597-9A01-ED39BCF6A1BD}" type="presParOf" srcId="{CE5CDC9D-1632-43B2-A4AB-D66C07D85739}" destId="{2BCA2EB5-3A36-4DF9-8DD5-80FC62D9FA99}" srcOrd="0" destOrd="0" presId="urn:microsoft.com/office/officeart/2005/8/layout/radial5"/>
    <dgm:cxn modelId="{80AD037B-6CC3-4B6E-B01F-D8E104B35CDC}" type="presParOf" srcId="{50739F28-0FCD-44DB-AC9F-468EDDBE3898}" destId="{81DB76CC-A44B-47FB-8BD3-31EB64D147C0}" srcOrd="2" destOrd="0" presId="urn:microsoft.com/office/officeart/2005/8/layout/radial5"/>
    <dgm:cxn modelId="{D685FB83-48AA-40AC-8A1D-9CFB6D45E9FA}" type="presParOf" srcId="{50739F28-0FCD-44DB-AC9F-468EDDBE3898}" destId="{91ECF0E2-F0B4-4302-913D-B39F668E047B}" srcOrd="3" destOrd="0" presId="urn:microsoft.com/office/officeart/2005/8/layout/radial5"/>
    <dgm:cxn modelId="{5E2DF2F6-89CD-43C3-A3CB-91FACDA227C5}" type="presParOf" srcId="{91ECF0E2-F0B4-4302-913D-B39F668E047B}" destId="{D66E3497-81FC-4DA8-8B0A-DBF29CCAD843}" srcOrd="0" destOrd="0" presId="urn:microsoft.com/office/officeart/2005/8/layout/radial5"/>
    <dgm:cxn modelId="{CA57D923-28B0-4E89-8E73-3BCCA8D6F05C}" type="presParOf" srcId="{50739F28-0FCD-44DB-AC9F-468EDDBE3898}" destId="{49126B55-29DA-4A1D-B87D-32B7A60B13C9}" srcOrd="4" destOrd="0" presId="urn:microsoft.com/office/officeart/2005/8/layout/radial5"/>
    <dgm:cxn modelId="{8CB6E346-7D1B-4C2B-ACD5-7CDCEFF1A041}" type="presParOf" srcId="{50739F28-0FCD-44DB-AC9F-468EDDBE3898}" destId="{0AA2CBB0-DAB3-465D-8C85-0002E93C328D}" srcOrd="5" destOrd="0" presId="urn:microsoft.com/office/officeart/2005/8/layout/radial5"/>
    <dgm:cxn modelId="{4393DF2C-DFE5-4D3A-809B-7DEA20A92EB2}" type="presParOf" srcId="{0AA2CBB0-DAB3-465D-8C85-0002E93C328D}" destId="{FFE302B2-4E8A-4785-9DCD-159AD010FAC9}" srcOrd="0" destOrd="0" presId="urn:microsoft.com/office/officeart/2005/8/layout/radial5"/>
    <dgm:cxn modelId="{A7ECFEF5-B045-45B5-B2C7-3911E473C084}" type="presParOf" srcId="{50739F28-0FCD-44DB-AC9F-468EDDBE3898}" destId="{32B4FC78-6C68-48F3-B0BF-9792936CFA98}" srcOrd="6" destOrd="0" presId="urn:microsoft.com/office/officeart/2005/8/layout/radial5"/>
    <dgm:cxn modelId="{A1451ADA-FEDC-4E1B-B0E1-EC5038E373C3}" type="presParOf" srcId="{50739F28-0FCD-44DB-AC9F-468EDDBE3898}" destId="{77AAE1E3-739D-406F-81FC-FF02A0931E11}" srcOrd="7" destOrd="0" presId="urn:microsoft.com/office/officeart/2005/8/layout/radial5"/>
    <dgm:cxn modelId="{68A10E78-CAAB-468D-B164-A267BB51F843}" type="presParOf" srcId="{77AAE1E3-739D-406F-81FC-FF02A0931E11}" destId="{4348ADC8-5CC6-476A-B911-AB285EF5D9D4}" srcOrd="0" destOrd="0" presId="urn:microsoft.com/office/officeart/2005/8/layout/radial5"/>
    <dgm:cxn modelId="{EC21C702-2DCB-447F-ACED-15E123B27E3B}" type="presParOf" srcId="{50739F28-0FCD-44DB-AC9F-468EDDBE3898}" destId="{EA774681-6074-4A79-865A-19638EEF33C4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17802E-65BF-4F89-819D-02DB6BDDB859}" type="doc">
      <dgm:prSet loTypeId="urn:microsoft.com/office/officeart/2005/8/layout/radial5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3CF63EBE-CE51-404A-96A5-D1CC22A01B4B}">
      <dgm:prSet phldrT="[Text]"/>
      <dgm:spPr>
        <a:ln w="38100">
          <a:solidFill>
            <a:srgbClr val="CC00FF"/>
          </a:solidFill>
        </a:ln>
      </dgm:spPr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পরিকল্পনার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গুরুত্ব</a:t>
          </a:r>
          <a:endParaRPr lang="en-US" dirty="0"/>
        </a:p>
      </dgm:t>
    </dgm:pt>
    <dgm:pt modelId="{2E6F7ADF-3990-4C62-A511-2A23AEFB8A10}" type="parTrans" cxnId="{6072AEF6-FCAA-4EB1-B09C-0F3C7C33EB6F}">
      <dgm:prSet/>
      <dgm:spPr/>
      <dgm:t>
        <a:bodyPr/>
        <a:lstStyle/>
        <a:p>
          <a:endParaRPr lang="en-US"/>
        </a:p>
      </dgm:t>
    </dgm:pt>
    <dgm:pt modelId="{B9A22A8A-2FDE-430D-BCE8-18C2BF2733D2}" type="sibTrans" cxnId="{6072AEF6-FCAA-4EB1-B09C-0F3C7C33EB6F}">
      <dgm:prSet/>
      <dgm:spPr/>
      <dgm:t>
        <a:bodyPr/>
        <a:lstStyle/>
        <a:p>
          <a:endParaRPr lang="en-US"/>
        </a:p>
      </dgm:t>
    </dgm:pt>
    <dgm:pt modelId="{93AFEF99-8769-47B6-A2CD-72DF1F767D01}">
      <dgm:prSet phldrT="[Text]" custT="1"/>
      <dgm:spPr>
        <a:ln w="28575">
          <a:solidFill>
            <a:srgbClr val="009900"/>
          </a:solidFill>
        </a:ln>
      </dgm:spPr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ভবিষ্যত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সম্পর্কে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ধারণা</a:t>
          </a:r>
          <a:endParaRPr lang="en-US" sz="2400" dirty="0"/>
        </a:p>
      </dgm:t>
    </dgm:pt>
    <dgm:pt modelId="{DFE3EE1A-ACAB-4EB3-AF16-57FBB3088A77}" type="parTrans" cxnId="{DF53F184-CE2C-4195-8FF2-97F499FB6471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D03C9118-E519-45B5-BD16-1D295E4FDDE3}" type="sibTrans" cxnId="{DF53F184-CE2C-4195-8FF2-97F499FB6471}">
      <dgm:prSet/>
      <dgm:spPr/>
      <dgm:t>
        <a:bodyPr/>
        <a:lstStyle/>
        <a:p>
          <a:endParaRPr lang="en-US"/>
        </a:p>
      </dgm:t>
    </dgm:pt>
    <dgm:pt modelId="{B9AB7E56-6727-4400-836F-A78564206F4C}">
      <dgm:prSet phldrT="[Text]" custT="1"/>
      <dgm:spPr>
        <a:ln w="28575">
          <a:solidFill>
            <a:srgbClr val="009900"/>
          </a:solidFill>
        </a:ln>
      </dgm:spPr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সম্পদের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সঠিক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ব্যবহার</a:t>
          </a:r>
          <a:endParaRPr lang="en-US" sz="2400" dirty="0"/>
        </a:p>
      </dgm:t>
    </dgm:pt>
    <dgm:pt modelId="{94B8B14A-1110-4B1D-9091-5426E4328627}" type="parTrans" cxnId="{924E0261-A1EF-46D2-9D47-26BE02588F60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E6882621-7618-47CD-81FD-B7F211B19EAE}" type="sibTrans" cxnId="{924E0261-A1EF-46D2-9D47-26BE02588F60}">
      <dgm:prSet/>
      <dgm:spPr/>
      <dgm:t>
        <a:bodyPr/>
        <a:lstStyle/>
        <a:p>
          <a:endParaRPr lang="en-US"/>
        </a:p>
      </dgm:t>
    </dgm:pt>
    <dgm:pt modelId="{B824B252-C123-449B-8EC1-8F59E1A4A957}">
      <dgm:prSet phldrT="[Text]" custT="1"/>
      <dgm:spPr>
        <a:ln w="28575">
          <a:solidFill>
            <a:srgbClr val="009900"/>
          </a:solidFill>
        </a:ln>
      </dgm:spPr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দক্ষতা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বৃদ্ধি</a:t>
          </a:r>
          <a:endParaRPr lang="en-US" sz="2400" dirty="0"/>
        </a:p>
      </dgm:t>
    </dgm:pt>
    <dgm:pt modelId="{4D71E3DD-B62B-4310-B65B-9BD3AAF2687A}" type="parTrans" cxnId="{8925435A-2881-4321-8020-305C29856587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A375D552-2B82-4F9D-AA64-950A9D9CD419}" type="sibTrans" cxnId="{8925435A-2881-4321-8020-305C29856587}">
      <dgm:prSet/>
      <dgm:spPr/>
      <dgm:t>
        <a:bodyPr/>
        <a:lstStyle/>
        <a:p>
          <a:endParaRPr lang="en-US"/>
        </a:p>
      </dgm:t>
    </dgm:pt>
    <dgm:pt modelId="{4F23E450-7CA5-4282-8098-018FAFB12AFB}">
      <dgm:prSet custT="1"/>
      <dgm:spPr>
        <a:ln w="28575">
          <a:solidFill>
            <a:srgbClr val="C00000"/>
          </a:solidFill>
        </a:ln>
      </dgm:spPr>
      <dgm:t>
        <a:bodyPr/>
        <a:lstStyle/>
        <a:p>
          <a:r>
            <a:rPr lang="en-US" sz="2400" smtClean="0">
              <a:latin typeface="NikoshBAN" panose="02000000000000000000" pitchFamily="2" charset="0"/>
              <a:cs typeface="NikoshBAN" panose="02000000000000000000" pitchFamily="2" charset="0"/>
            </a:rPr>
            <a:t>উদ্দেশ্য অর্জনে সহায়তা 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C5A415F-DACD-42AD-A6F9-FAC4F12934B4}" type="parTrans" cxnId="{902F938E-D8C4-442E-A46C-DCF1FFAEDC7F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1367DAF1-89EC-4BD1-9873-148FA25F05AE}" type="sibTrans" cxnId="{902F938E-D8C4-442E-A46C-DCF1FFAEDC7F}">
      <dgm:prSet/>
      <dgm:spPr/>
      <dgm:t>
        <a:bodyPr/>
        <a:lstStyle/>
        <a:p>
          <a:endParaRPr lang="en-US"/>
        </a:p>
      </dgm:t>
    </dgm:pt>
    <dgm:pt modelId="{71EC6C38-6094-40FF-BF54-231282727BB7}">
      <dgm:prSet custT="1"/>
      <dgm:spPr>
        <a:ln w="28575">
          <a:solidFill>
            <a:srgbClr val="009900"/>
          </a:solidFill>
        </a:ln>
      </dgm:spPr>
      <dgm:t>
        <a:bodyPr/>
        <a:lstStyle/>
        <a:p>
          <a:r>
            <a:rPr lang="en-US" sz="2400" smtClean="0">
              <a:latin typeface="NikoshBAN" panose="02000000000000000000" pitchFamily="2" charset="0"/>
              <a:cs typeface="NikoshBAN" panose="02000000000000000000" pitchFamily="2" charset="0"/>
            </a:rPr>
            <a:t>উপকরণের কাম্য ব্যবহার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0178557-3DAA-49C8-AD5F-E44F0570D04A}" type="parTrans" cxnId="{C8B3AF5F-BC00-4D8C-ADED-111E08AEFE1D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EFD28D4A-0D68-4130-B91D-184B405A7B19}" type="sibTrans" cxnId="{C8B3AF5F-BC00-4D8C-ADED-111E08AEFE1D}">
      <dgm:prSet/>
      <dgm:spPr/>
      <dgm:t>
        <a:bodyPr/>
        <a:lstStyle/>
        <a:p>
          <a:endParaRPr lang="en-US"/>
        </a:p>
      </dgm:t>
    </dgm:pt>
    <dgm:pt modelId="{6FFE131F-AEB8-4450-8056-D315A84DF353}">
      <dgm:prSet custT="1"/>
      <dgm:spPr>
        <a:ln w="28575">
          <a:solidFill>
            <a:srgbClr val="C00000"/>
          </a:solidFill>
        </a:ln>
      </dgm:spPr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দায়িত্বের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সমবন্টন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450F704-6852-498E-8F72-6D6A4D795893}" type="parTrans" cxnId="{71223A3F-1B39-40A0-9C05-A15D175E8A29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E53F1774-0CAF-4ABE-87A7-870D3EE769B9}" type="sibTrans" cxnId="{71223A3F-1B39-40A0-9C05-A15D175E8A29}">
      <dgm:prSet/>
      <dgm:spPr/>
      <dgm:t>
        <a:bodyPr/>
        <a:lstStyle/>
        <a:p>
          <a:endParaRPr lang="en-US"/>
        </a:p>
      </dgm:t>
    </dgm:pt>
    <dgm:pt modelId="{5020E77C-9612-4477-9BE7-8DD55F02D67C}">
      <dgm:prSet custT="1"/>
      <dgm:spPr>
        <a:ln w="28575">
          <a:solidFill>
            <a:srgbClr val="C00000"/>
          </a:solidFill>
        </a:ln>
      </dgm:spPr>
      <dgm:t>
        <a:bodyPr/>
        <a:lstStyle/>
        <a:p>
          <a:r>
            <a:rPr lang="en-US" sz="2400" smtClean="0">
              <a:latin typeface="NikoshBAN" panose="02000000000000000000" pitchFamily="2" charset="0"/>
              <a:cs typeface="NikoshBAN" panose="02000000000000000000" pitchFamily="2" charset="0"/>
            </a:rPr>
            <a:t>সিদ্ধান্ত গ্রহণ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0504C25-ABC6-4CD4-99D3-42C18C6FF22E}" type="parTrans" cxnId="{1D75AD91-7438-4731-8A2B-76C1CDD243A7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B1E79DF0-BED2-469F-825E-4F4345594D4A}" type="sibTrans" cxnId="{1D75AD91-7438-4731-8A2B-76C1CDD243A7}">
      <dgm:prSet/>
      <dgm:spPr/>
      <dgm:t>
        <a:bodyPr/>
        <a:lstStyle/>
        <a:p>
          <a:endParaRPr lang="en-US"/>
        </a:p>
      </dgm:t>
    </dgm:pt>
    <dgm:pt modelId="{EB7CF9C0-7265-4F5C-A016-0A9662AA6B60}">
      <dgm:prSet custT="1"/>
      <dgm:spPr>
        <a:ln w="28575">
          <a:solidFill>
            <a:srgbClr val="C00000"/>
          </a:solidFill>
        </a:ln>
      </dgm:spPr>
      <dgm:t>
        <a:bodyPr/>
        <a:lstStyle/>
        <a:p>
          <a:r>
            <a:rPr lang="en-US" sz="2400" smtClean="0">
              <a:latin typeface="NikoshBAN" panose="02000000000000000000" pitchFamily="2" charset="0"/>
              <a:cs typeface="NikoshBAN" panose="02000000000000000000" pitchFamily="2" charset="0"/>
            </a:rPr>
            <a:t>দায়িত্ববোধ সৃষ্টি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DED33B3-54FF-4CED-B38D-A15765FEB803}" type="parTrans" cxnId="{8B4F3CA9-36EE-45F8-A387-2E4D9A235466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F1E8A476-1D45-40F1-AB09-F6A8E23A43A1}" type="sibTrans" cxnId="{8B4F3CA9-36EE-45F8-A387-2E4D9A235466}">
      <dgm:prSet/>
      <dgm:spPr/>
      <dgm:t>
        <a:bodyPr/>
        <a:lstStyle/>
        <a:p>
          <a:endParaRPr lang="en-US"/>
        </a:p>
      </dgm:t>
    </dgm:pt>
    <dgm:pt modelId="{92377C67-DC7F-41A3-AE75-E7A22A882B85}" type="pres">
      <dgm:prSet presAssocID="{2B17802E-65BF-4F89-819D-02DB6BDDB85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ABBF1D-98AF-4099-9AE6-60F2A5B47093}" type="pres">
      <dgm:prSet presAssocID="{3CF63EBE-CE51-404A-96A5-D1CC22A01B4B}" presName="centerShape" presStyleLbl="node0" presStyleIdx="0" presStyleCnt="1"/>
      <dgm:spPr/>
      <dgm:t>
        <a:bodyPr/>
        <a:lstStyle/>
        <a:p>
          <a:endParaRPr lang="en-US"/>
        </a:p>
      </dgm:t>
    </dgm:pt>
    <dgm:pt modelId="{8B92BEDD-F201-4CE7-8AD1-BFB479FE49C9}" type="pres">
      <dgm:prSet presAssocID="{7C5A415F-DACD-42AD-A6F9-FAC4F12934B4}" presName="parTrans" presStyleLbl="sibTrans2D1" presStyleIdx="0" presStyleCnt="8"/>
      <dgm:spPr/>
      <dgm:t>
        <a:bodyPr/>
        <a:lstStyle/>
        <a:p>
          <a:endParaRPr lang="en-US"/>
        </a:p>
      </dgm:t>
    </dgm:pt>
    <dgm:pt modelId="{F47A16EE-8A00-4C8C-8CD8-07EF613D8838}" type="pres">
      <dgm:prSet presAssocID="{7C5A415F-DACD-42AD-A6F9-FAC4F12934B4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F82BAE1A-6C11-43DC-9D54-901F19167A95}" type="pres">
      <dgm:prSet presAssocID="{4F23E450-7CA5-4282-8098-018FAFB12AFB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08A03C-3031-4A70-850D-317AEA396A71}" type="pres">
      <dgm:prSet presAssocID="{80178557-3DAA-49C8-AD5F-E44F0570D04A}" presName="parTrans" presStyleLbl="sibTrans2D1" presStyleIdx="1" presStyleCnt="8"/>
      <dgm:spPr/>
      <dgm:t>
        <a:bodyPr/>
        <a:lstStyle/>
        <a:p>
          <a:endParaRPr lang="en-US"/>
        </a:p>
      </dgm:t>
    </dgm:pt>
    <dgm:pt modelId="{DB07315C-1C2D-41A8-9878-1094F5220D2A}" type="pres">
      <dgm:prSet presAssocID="{80178557-3DAA-49C8-AD5F-E44F0570D04A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E7757B69-641F-4CB7-9513-603CB17F61AA}" type="pres">
      <dgm:prSet presAssocID="{71EC6C38-6094-40FF-BF54-231282727BB7}" presName="node" presStyleLbl="node1" presStyleIdx="1" presStyleCnt="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2BBEE0D6-A2BC-4E72-9AE2-EEC79EAB7849}" type="pres">
      <dgm:prSet presAssocID="{9450F704-6852-498E-8F72-6D6A4D795893}" presName="parTrans" presStyleLbl="sibTrans2D1" presStyleIdx="2" presStyleCnt="8"/>
      <dgm:spPr/>
      <dgm:t>
        <a:bodyPr/>
        <a:lstStyle/>
        <a:p>
          <a:endParaRPr lang="en-US"/>
        </a:p>
      </dgm:t>
    </dgm:pt>
    <dgm:pt modelId="{E2983C92-9AF5-4465-9394-6FACEB07D465}" type="pres">
      <dgm:prSet presAssocID="{9450F704-6852-498E-8F72-6D6A4D795893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A0121ACF-6661-4B70-A413-DD7828C7D469}" type="pres">
      <dgm:prSet presAssocID="{6FFE131F-AEB8-4450-8056-D315A84DF353}" presName="node" presStyleLbl="node1" presStyleIdx="2" presStyleCnt="8" custScaleX="1415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CCD46F-100F-4EC3-AF62-24F013029A53}" type="pres">
      <dgm:prSet presAssocID="{DFE3EE1A-ACAB-4EB3-AF16-57FBB3088A77}" presName="parTrans" presStyleLbl="sibTrans2D1" presStyleIdx="3" presStyleCnt="8"/>
      <dgm:spPr/>
      <dgm:t>
        <a:bodyPr/>
        <a:lstStyle/>
        <a:p>
          <a:endParaRPr lang="en-US"/>
        </a:p>
      </dgm:t>
    </dgm:pt>
    <dgm:pt modelId="{FE075E23-0638-4A0D-A36C-2DF89BC74726}" type="pres">
      <dgm:prSet presAssocID="{DFE3EE1A-ACAB-4EB3-AF16-57FBB3088A77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FE18E41A-F5DB-4103-B42F-1F03637066F6}" type="pres">
      <dgm:prSet presAssocID="{93AFEF99-8769-47B6-A2CD-72DF1F767D01}" presName="node" presStyleLbl="node1" presStyleIdx="3" presStyleCnt="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E52F6D5D-CF99-483D-9E5C-93FAE455D1EA}" type="pres">
      <dgm:prSet presAssocID="{20504C25-ABC6-4CD4-99D3-42C18C6FF22E}" presName="parTrans" presStyleLbl="sibTrans2D1" presStyleIdx="4" presStyleCnt="8"/>
      <dgm:spPr/>
      <dgm:t>
        <a:bodyPr/>
        <a:lstStyle/>
        <a:p>
          <a:endParaRPr lang="en-US"/>
        </a:p>
      </dgm:t>
    </dgm:pt>
    <dgm:pt modelId="{A53E1B91-FEF0-4F3F-B39E-B17FDD123F66}" type="pres">
      <dgm:prSet presAssocID="{20504C25-ABC6-4CD4-99D3-42C18C6FF22E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BFAA336F-2F39-4475-A22F-9699E55389B0}" type="pres">
      <dgm:prSet presAssocID="{5020E77C-9612-4477-9BE7-8DD55F02D67C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607D63-05F9-4FFD-86B7-93AD59562D5F}" type="pres">
      <dgm:prSet presAssocID="{94B8B14A-1110-4B1D-9091-5426E4328627}" presName="parTrans" presStyleLbl="sibTrans2D1" presStyleIdx="5" presStyleCnt="8"/>
      <dgm:spPr/>
      <dgm:t>
        <a:bodyPr/>
        <a:lstStyle/>
        <a:p>
          <a:endParaRPr lang="en-US"/>
        </a:p>
      </dgm:t>
    </dgm:pt>
    <dgm:pt modelId="{606CC4EE-3245-4320-BBF3-7F4802D0A45E}" type="pres">
      <dgm:prSet presAssocID="{94B8B14A-1110-4B1D-9091-5426E4328627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0EFB05AC-C270-4480-B532-52B1907B99D0}" type="pres">
      <dgm:prSet presAssocID="{B9AB7E56-6727-4400-836F-A78564206F4C}" presName="node" presStyleLbl="node1" presStyleIdx="5" presStyleCnt="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E2064D6-B4FB-435B-B309-1BED6A2E9C0A}" type="pres">
      <dgm:prSet presAssocID="{9DED33B3-54FF-4CED-B38D-A15765FEB803}" presName="parTrans" presStyleLbl="sibTrans2D1" presStyleIdx="6" presStyleCnt="8"/>
      <dgm:spPr/>
      <dgm:t>
        <a:bodyPr/>
        <a:lstStyle/>
        <a:p>
          <a:endParaRPr lang="en-US"/>
        </a:p>
      </dgm:t>
    </dgm:pt>
    <dgm:pt modelId="{2A36A6D9-EC21-4C9E-8216-8AB28144F30B}" type="pres">
      <dgm:prSet presAssocID="{9DED33B3-54FF-4CED-B38D-A15765FEB803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B0186FA1-1248-467C-A0A6-407596005874}" type="pres">
      <dgm:prSet presAssocID="{EB7CF9C0-7265-4F5C-A016-0A9662AA6B60}" presName="node" presStyleLbl="node1" presStyleIdx="6" presStyleCnt="8" custScaleX="145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AC91E2-F420-463A-B553-BDD6D70FE2C8}" type="pres">
      <dgm:prSet presAssocID="{4D71E3DD-B62B-4310-B65B-9BD3AAF2687A}" presName="parTrans" presStyleLbl="sibTrans2D1" presStyleIdx="7" presStyleCnt="8"/>
      <dgm:spPr/>
      <dgm:t>
        <a:bodyPr/>
        <a:lstStyle/>
        <a:p>
          <a:endParaRPr lang="en-US"/>
        </a:p>
      </dgm:t>
    </dgm:pt>
    <dgm:pt modelId="{56F417A5-CC69-4A9D-86B5-18959E243AE9}" type="pres">
      <dgm:prSet presAssocID="{4D71E3DD-B62B-4310-B65B-9BD3AAF2687A}" presName="connectorText" presStyleLbl="sibTrans2D1" presStyleIdx="7" presStyleCnt="8"/>
      <dgm:spPr/>
      <dgm:t>
        <a:bodyPr/>
        <a:lstStyle/>
        <a:p>
          <a:endParaRPr lang="en-US"/>
        </a:p>
      </dgm:t>
    </dgm:pt>
    <dgm:pt modelId="{12ED2EA3-D472-4369-8C5B-F84EAFE6467E}" type="pres">
      <dgm:prSet presAssocID="{B824B252-C123-449B-8EC1-8F59E1A4A957}" presName="node" presStyleLbl="node1" presStyleIdx="7" presStyleCnt="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20F76B14-9CBB-4601-96AB-0FBAB4F338AF}" type="presOf" srcId="{80178557-3DAA-49C8-AD5F-E44F0570D04A}" destId="{DB07315C-1C2D-41A8-9878-1094F5220D2A}" srcOrd="1" destOrd="0" presId="urn:microsoft.com/office/officeart/2005/8/layout/radial5"/>
    <dgm:cxn modelId="{08529A87-F6D4-48E5-9821-D941127531A4}" type="presOf" srcId="{9450F704-6852-498E-8F72-6D6A4D795893}" destId="{E2983C92-9AF5-4465-9394-6FACEB07D465}" srcOrd="1" destOrd="0" presId="urn:microsoft.com/office/officeart/2005/8/layout/radial5"/>
    <dgm:cxn modelId="{8925435A-2881-4321-8020-305C29856587}" srcId="{3CF63EBE-CE51-404A-96A5-D1CC22A01B4B}" destId="{B824B252-C123-449B-8EC1-8F59E1A4A957}" srcOrd="7" destOrd="0" parTransId="{4D71E3DD-B62B-4310-B65B-9BD3AAF2687A}" sibTransId="{A375D552-2B82-4F9D-AA64-950A9D9CD419}"/>
    <dgm:cxn modelId="{71223A3F-1B39-40A0-9C05-A15D175E8A29}" srcId="{3CF63EBE-CE51-404A-96A5-D1CC22A01B4B}" destId="{6FFE131F-AEB8-4450-8056-D315A84DF353}" srcOrd="2" destOrd="0" parTransId="{9450F704-6852-498E-8F72-6D6A4D795893}" sibTransId="{E53F1774-0CAF-4ABE-87A7-870D3EE769B9}"/>
    <dgm:cxn modelId="{BC058F5D-4468-4D4C-A963-0875FFE7F87D}" type="presOf" srcId="{94B8B14A-1110-4B1D-9091-5426E4328627}" destId="{DC607D63-05F9-4FFD-86B7-93AD59562D5F}" srcOrd="0" destOrd="0" presId="urn:microsoft.com/office/officeart/2005/8/layout/radial5"/>
    <dgm:cxn modelId="{14CADCDA-ABE6-41A5-BBCB-875D77D4115E}" type="presOf" srcId="{7C5A415F-DACD-42AD-A6F9-FAC4F12934B4}" destId="{8B92BEDD-F201-4CE7-8AD1-BFB479FE49C9}" srcOrd="0" destOrd="0" presId="urn:microsoft.com/office/officeart/2005/8/layout/radial5"/>
    <dgm:cxn modelId="{57CD1F6E-3BBA-4608-81EC-5E097ECE60AD}" type="presOf" srcId="{71EC6C38-6094-40FF-BF54-231282727BB7}" destId="{E7757B69-641F-4CB7-9513-603CB17F61AA}" srcOrd="0" destOrd="0" presId="urn:microsoft.com/office/officeart/2005/8/layout/radial5"/>
    <dgm:cxn modelId="{F6392EB5-F330-40F9-91F0-1807AD78B946}" type="presOf" srcId="{DFE3EE1A-ACAB-4EB3-AF16-57FBB3088A77}" destId="{FE075E23-0638-4A0D-A36C-2DF89BC74726}" srcOrd="1" destOrd="0" presId="urn:microsoft.com/office/officeart/2005/8/layout/radial5"/>
    <dgm:cxn modelId="{CBB4A9EF-4F2A-4ADF-998E-929F683A820E}" type="presOf" srcId="{4D71E3DD-B62B-4310-B65B-9BD3AAF2687A}" destId="{56F417A5-CC69-4A9D-86B5-18959E243AE9}" srcOrd="1" destOrd="0" presId="urn:microsoft.com/office/officeart/2005/8/layout/radial5"/>
    <dgm:cxn modelId="{A123C8D8-72CB-4783-9CE0-6CD177624DD7}" type="presOf" srcId="{9DED33B3-54FF-4CED-B38D-A15765FEB803}" destId="{BE2064D6-B4FB-435B-B309-1BED6A2E9C0A}" srcOrd="0" destOrd="0" presId="urn:microsoft.com/office/officeart/2005/8/layout/radial5"/>
    <dgm:cxn modelId="{924E0261-A1EF-46D2-9D47-26BE02588F60}" srcId="{3CF63EBE-CE51-404A-96A5-D1CC22A01B4B}" destId="{B9AB7E56-6727-4400-836F-A78564206F4C}" srcOrd="5" destOrd="0" parTransId="{94B8B14A-1110-4B1D-9091-5426E4328627}" sibTransId="{E6882621-7618-47CD-81FD-B7F211B19EAE}"/>
    <dgm:cxn modelId="{F687C0DE-3B84-4178-9624-682A0095C9EA}" type="presOf" srcId="{9450F704-6852-498E-8F72-6D6A4D795893}" destId="{2BBEE0D6-A2BC-4E72-9AE2-EEC79EAB7849}" srcOrd="0" destOrd="0" presId="urn:microsoft.com/office/officeart/2005/8/layout/radial5"/>
    <dgm:cxn modelId="{E709A0D2-7495-4E7A-AD6A-F2FD12CD3806}" type="presOf" srcId="{B824B252-C123-449B-8EC1-8F59E1A4A957}" destId="{12ED2EA3-D472-4369-8C5B-F84EAFE6467E}" srcOrd="0" destOrd="0" presId="urn:microsoft.com/office/officeart/2005/8/layout/radial5"/>
    <dgm:cxn modelId="{DF53F184-CE2C-4195-8FF2-97F499FB6471}" srcId="{3CF63EBE-CE51-404A-96A5-D1CC22A01B4B}" destId="{93AFEF99-8769-47B6-A2CD-72DF1F767D01}" srcOrd="3" destOrd="0" parTransId="{DFE3EE1A-ACAB-4EB3-AF16-57FBB3088A77}" sibTransId="{D03C9118-E519-45B5-BD16-1D295E4FDDE3}"/>
    <dgm:cxn modelId="{902F938E-D8C4-442E-A46C-DCF1FFAEDC7F}" srcId="{3CF63EBE-CE51-404A-96A5-D1CC22A01B4B}" destId="{4F23E450-7CA5-4282-8098-018FAFB12AFB}" srcOrd="0" destOrd="0" parTransId="{7C5A415F-DACD-42AD-A6F9-FAC4F12934B4}" sibTransId="{1367DAF1-89EC-4BD1-9873-148FA25F05AE}"/>
    <dgm:cxn modelId="{D77251A7-27E6-44DC-BC59-81A7C0480958}" type="presOf" srcId="{4F23E450-7CA5-4282-8098-018FAFB12AFB}" destId="{F82BAE1A-6C11-43DC-9D54-901F19167A95}" srcOrd="0" destOrd="0" presId="urn:microsoft.com/office/officeart/2005/8/layout/radial5"/>
    <dgm:cxn modelId="{5326CDB1-8C42-4493-B733-A45D0A6EFD20}" type="presOf" srcId="{80178557-3DAA-49C8-AD5F-E44F0570D04A}" destId="{AF08A03C-3031-4A70-850D-317AEA396A71}" srcOrd="0" destOrd="0" presId="urn:microsoft.com/office/officeart/2005/8/layout/radial5"/>
    <dgm:cxn modelId="{3A9EC529-E938-480D-9A46-6C8F1CAB8BBF}" type="presOf" srcId="{20504C25-ABC6-4CD4-99D3-42C18C6FF22E}" destId="{E52F6D5D-CF99-483D-9E5C-93FAE455D1EA}" srcOrd="0" destOrd="0" presId="urn:microsoft.com/office/officeart/2005/8/layout/radial5"/>
    <dgm:cxn modelId="{D20F6B7C-33F3-4BEE-A79C-8CC602F3CC66}" type="presOf" srcId="{2B17802E-65BF-4F89-819D-02DB6BDDB859}" destId="{92377C67-DC7F-41A3-AE75-E7A22A882B85}" srcOrd="0" destOrd="0" presId="urn:microsoft.com/office/officeart/2005/8/layout/radial5"/>
    <dgm:cxn modelId="{B572D890-37A4-4869-B924-2FF11BCF665B}" type="presOf" srcId="{4D71E3DD-B62B-4310-B65B-9BD3AAF2687A}" destId="{CDAC91E2-F420-463A-B553-BDD6D70FE2C8}" srcOrd="0" destOrd="0" presId="urn:microsoft.com/office/officeart/2005/8/layout/radial5"/>
    <dgm:cxn modelId="{47B07ED4-C66E-4BA7-88A5-7679F5DAEAE6}" type="presOf" srcId="{B9AB7E56-6727-4400-836F-A78564206F4C}" destId="{0EFB05AC-C270-4480-B532-52B1907B99D0}" srcOrd="0" destOrd="0" presId="urn:microsoft.com/office/officeart/2005/8/layout/radial5"/>
    <dgm:cxn modelId="{255AAC7E-70D4-4C9B-96A0-31D16E81BA03}" type="presOf" srcId="{94B8B14A-1110-4B1D-9091-5426E4328627}" destId="{606CC4EE-3245-4320-BBF3-7F4802D0A45E}" srcOrd="1" destOrd="0" presId="urn:microsoft.com/office/officeart/2005/8/layout/radial5"/>
    <dgm:cxn modelId="{539CFC4A-BD20-4356-B712-D4C956FCB003}" type="presOf" srcId="{DFE3EE1A-ACAB-4EB3-AF16-57FBB3088A77}" destId="{06CCD46F-100F-4EC3-AF62-24F013029A53}" srcOrd="0" destOrd="0" presId="urn:microsoft.com/office/officeart/2005/8/layout/radial5"/>
    <dgm:cxn modelId="{4BC9E7E8-D128-4EDD-A7F4-5C580140EF67}" type="presOf" srcId="{7C5A415F-DACD-42AD-A6F9-FAC4F12934B4}" destId="{F47A16EE-8A00-4C8C-8CD8-07EF613D8838}" srcOrd="1" destOrd="0" presId="urn:microsoft.com/office/officeart/2005/8/layout/radial5"/>
    <dgm:cxn modelId="{7755D55C-7B26-49A0-9072-EE80B5EEA1F5}" type="presOf" srcId="{6FFE131F-AEB8-4450-8056-D315A84DF353}" destId="{A0121ACF-6661-4B70-A413-DD7828C7D469}" srcOrd="0" destOrd="0" presId="urn:microsoft.com/office/officeart/2005/8/layout/radial5"/>
    <dgm:cxn modelId="{DF4DB631-59B4-4587-B946-A2BDBB665871}" type="presOf" srcId="{20504C25-ABC6-4CD4-99D3-42C18C6FF22E}" destId="{A53E1B91-FEF0-4F3F-B39E-B17FDD123F66}" srcOrd="1" destOrd="0" presId="urn:microsoft.com/office/officeart/2005/8/layout/radial5"/>
    <dgm:cxn modelId="{471168D1-23D0-4B38-8F33-51F3FD1DA49B}" type="presOf" srcId="{93AFEF99-8769-47B6-A2CD-72DF1F767D01}" destId="{FE18E41A-F5DB-4103-B42F-1F03637066F6}" srcOrd="0" destOrd="0" presId="urn:microsoft.com/office/officeart/2005/8/layout/radial5"/>
    <dgm:cxn modelId="{C8B3AF5F-BC00-4D8C-ADED-111E08AEFE1D}" srcId="{3CF63EBE-CE51-404A-96A5-D1CC22A01B4B}" destId="{71EC6C38-6094-40FF-BF54-231282727BB7}" srcOrd="1" destOrd="0" parTransId="{80178557-3DAA-49C8-AD5F-E44F0570D04A}" sibTransId="{EFD28D4A-0D68-4130-B91D-184B405A7B19}"/>
    <dgm:cxn modelId="{362EF3DD-D07B-429B-B1A2-54C4EF5BA23A}" type="presOf" srcId="{3CF63EBE-CE51-404A-96A5-D1CC22A01B4B}" destId="{91ABBF1D-98AF-4099-9AE6-60F2A5B47093}" srcOrd="0" destOrd="0" presId="urn:microsoft.com/office/officeart/2005/8/layout/radial5"/>
    <dgm:cxn modelId="{ECFAD77D-7F19-4DCC-AF05-2C53051B34B8}" type="presOf" srcId="{9DED33B3-54FF-4CED-B38D-A15765FEB803}" destId="{2A36A6D9-EC21-4C9E-8216-8AB28144F30B}" srcOrd="1" destOrd="0" presId="urn:microsoft.com/office/officeart/2005/8/layout/radial5"/>
    <dgm:cxn modelId="{6072AEF6-FCAA-4EB1-B09C-0F3C7C33EB6F}" srcId="{2B17802E-65BF-4F89-819D-02DB6BDDB859}" destId="{3CF63EBE-CE51-404A-96A5-D1CC22A01B4B}" srcOrd="0" destOrd="0" parTransId="{2E6F7ADF-3990-4C62-A511-2A23AEFB8A10}" sibTransId="{B9A22A8A-2FDE-430D-BCE8-18C2BF2733D2}"/>
    <dgm:cxn modelId="{8B4F3CA9-36EE-45F8-A387-2E4D9A235466}" srcId="{3CF63EBE-CE51-404A-96A5-D1CC22A01B4B}" destId="{EB7CF9C0-7265-4F5C-A016-0A9662AA6B60}" srcOrd="6" destOrd="0" parTransId="{9DED33B3-54FF-4CED-B38D-A15765FEB803}" sibTransId="{F1E8A476-1D45-40F1-AB09-F6A8E23A43A1}"/>
    <dgm:cxn modelId="{1D75AD91-7438-4731-8A2B-76C1CDD243A7}" srcId="{3CF63EBE-CE51-404A-96A5-D1CC22A01B4B}" destId="{5020E77C-9612-4477-9BE7-8DD55F02D67C}" srcOrd="4" destOrd="0" parTransId="{20504C25-ABC6-4CD4-99D3-42C18C6FF22E}" sibTransId="{B1E79DF0-BED2-469F-825E-4F4345594D4A}"/>
    <dgm:cxn modelId="{9E9C9B42-227F-4876-848F-791207C398F0}" type="presOf" srcId="{EB7CF9C0-7265-4F5C-A016-0A9662AA6B60}" destId="{B0186FA1-1248-467C-A0A6-407596005874}" srcOrd="0" destOrd="0" presId="urn:microsoft.com/office/officeart/2005/8/layout/radial5"/>
    <dgm:cxn modelId="{7C4C2C55-4374-404D-9379-5B2C44B7392A}" type="presOf" srcId="{5020E77C-9612-4477-9BE7-8DD55F02D67C}" destId="{BFAA336F-2F39-4475-A22F-9699E55389B0}" srcOrd="0" destOrd="0" presId="urn:microsoft.com/office/officeart/2005/8/layout/radial5"/>
    <dgm:cxn modelId="{6B9353FE-EDC6-41F9-953A-B826F77E471E}" type="presParOf" srcId="{92377C67-DC7F-41A3-AE75-E7A22A882B85}" destId="{91ABBF1D-98AF-4099-9AE6-60F2A5B47093}" srcOrd="0" destOrd="0" presId="urn:microsoft.com/office/officeart/2005/8/layout/radial5"/>
    <dgm:cxn modelId="{CFE24759-9625-470D-8674-AAA876D10743}" type="presParOf" srcId="{92377C67-DC7F-41A3-AE75-E7A22A882B85}" destId="{8B92BEDD-F201-4CE7-8AD1-BFB479FE49C9}" srcOrd="1" destOrd="0" presId="urn:microsoft.com/office/officeart/2005/8/layout/radial5"/>
    <dgm:cxn modelId="{855E04BF-DF66-4A52-8961-08F66EE49D96}" type="presParOf" srcId="{8B92BEDD-F201-4CE7-8AD1-BFB479FE49C9}" destId="{F47A16EE-8A00-4C8C-8CD8-07EF613D8838}" srcOrd="0" destOrd="0" presId="urn:microsoft.com/office/officeart/2005/8/layout/radial5"/>
    <dgm:cxn modelId="{EF9DC516-057D-4B17-80BF-11A8CF1EF73C}" type="presParOf" srcId="{92377C67-DC7F-41A3-AE75-E7A22A882B85}" destId="{F82BAE1A-6C11-43DC-9D54-901F19167A95}" srcOrd="2" destOrd="0" presId="urn:microsoft.com/office/officeart/2005/8/layout/radial5"/>
    <dgm:cxn modelId="{92E77922-7571-4FFD-83F4-EB933A4B2F0D}" type="presParOf" srcId="{92377C67-DC7F-41A3-AE75-E7A22A882B85}" destId="{AF08A03C-3031-4A70-850D-317AEA396A71}" srcOrd="3" destOrd="0" presId="urn:microsoft.com/office/officeart/2005/8/layout/radial5"/>
    <dgm:cxn modelId="{7EE41D18-6DAB-4F77-B958-CCC814EC0103}" type="presParOf" srcId="{AF08A03C-3031-4A70-850D-317AEA396A71}" destId="{DB07315C-1C2D-41A8-9878-1094F5220D2A}" srcOrd="0" destOrd="0" presId="urn:microsoft.com/office/officeart/2005/8/layout/radial5"/>
    <dgm:cxn modelId="{CFB47125-B7B4-4F65-A72D-8763381989F8}" type="presParOf" srcId="{92377C67-DC7F-41A3-AE75-E7A22A882B85}" destId="{E7757B69-641F-4CB7-9513-603CB17F61AA}" srcOrd="4" destOrd="0" presId="urn:microsoft.com/office/officeart/2005/8/layout/radial5"/>
    <dgm:cxn modelId="{A9F5A027-0F64-42E6-B985-A79A647B3C57}" type="presParOf" srcId="{92377C67-DC7F-41A3-AE75-E7A22A882B85}" destId="{2BBEE0D6-A2BC-4E72-9AE2-EEC79EAB7849}" srcOrd="5" destOrd="0" presId="urn:microsoft.com/office/officeart/2005/8/layout/radial5"/>
    <dgm:cxn modelId="{E92758FD-7336-4CD8-BD83-D5AD7BBB35F7}" type="presParOf" srcId="{2BBEE0D6-A2BC-4E72-9AE2-EEC79EAB7849}" destId="{E2983C92-9AF5-4465-9394-6FACEB07D465}" srcOrd="0" destOrd="0" presId="urn:microsoft.com/office/officeart/2005/8/layout/radial5"/>
    <dgm:cxn modelId="{BC082A85-389A-4823-8547-52ABDCCB9017}" type="presParOf" srcId="{92377C67-DC7F-41A3-AE75-E7A22A882B85}" destId="{A0121ACF-6661-4B70-A413-DD7828C7D469}" srcOrd="6" destOrd="0" presId="urn:microsoft.com/office/officeart/2005/8/layout/radial5"/>
    <dgm:cxn modelId="{849763A7-1061-4FDE-A858-CBE2FC6FDB6E}" type="presParOf" srcId="{92377C67-DC7F-41A3-AE75-E7A22A882B85}" destId="{06CCD46F-100F-4EC3-AF62-24F013029A53}" srcOrd="7" destOrd="0" presId="urn:microsoft.com/office/officeart/2005/8/layout/radial5"/>
    <dgm:cxn modelId="{1205F920-FF79-42CB-8D4E-D406794E6DFA}" type="presParOf" srcId="{06CCD46F-100F-4EC3-AF62-24F013029A53}" destId="{FE075E23-0638-4A0D-A36C-2DF89BC74726}" srcOrd="0" destOrd="0" presId="urn:microsoft.com/office/officeart/2005/8/layout/radial5"/>
    <dgm:cxn modelId="{8E7AD19B-916D-42D9-9085-3703AF0BF421}" type="presParOf" srcId="{92377C67-DC7F-41A3-AE75-E7A22A882B85}" destId="{FE18E41A-F5DB-4103-B42F-1F03637066F6}" srcOrd="8" destOrd="0" presId="urn:microsoft.com/office/officeart/2005/8/layout/radial5"/>
    <dgm:cxn modelId="{C3E00140-A7EA-4AFE-A719-AA443DA9928A}" type="presParOf" srcId="{92377C67-DC7F-41A3-AE75-E7A22A882B85}" destId="{E52F6D5D-CF99-483D-9E5C-93FAE455D1EA}" srcOrd="9" destOrd="0" presId="urn:microsoft.com/office/officeart/2005/8/layout/radial5"/>
    <dgm:cxn modelId="{03F7F9E1-155D-4C97-B9B3-7FBC13EABB17}" type="presParOf" srcId="{E52F6D5D-CF99-483D-9E5C-93FAE455D1EA}" destId="{A53E1B91-FEF0-4F3F-B39E-B17FDD123F66}" srcOrd="0" destOrd="0" presId="urn:microsoft.com/office/officeart/2005/8/layout/radial5"/>
    <dgm:cxn modelId="{16D8F90A-51C1-4603-AD1C-B6CC802F94DF}" type="presParOf" srcId="{92377C67-DC7F-41A3-AE75-E7A22A882B85}" destId="{BFAA336F-2F39-4475-A22F-9699E55389B0}" srcOrd="10" destOrd="0" presId="urn:microsoft.com/office/officeart/2005/8/layout/radial5"/>
    <dgm:cxn modelId="{EE7B8C45-A888-4A06-8793-A20708A035F1}" type="presParOf" srcId="{92377C67-DC7F-41A3-AE75-E7A22A882B85}" destId="{DC607D63-05F9-4FFD-86B7-93AD59562D5F}" srcOrd="11" destOrd="0" presId="urn:microsoft.com/office/officeart/2005/8/layout/radial5"/>
    <dgm:cxn modelId="{1706A416-A7F8-4592-90EA-516989FDBBFB}" type="presParOf" srcId="{DC607D63-05F9-4FFD-86B7-93AD59562D5F}" destId="{606CC4EE-3245-4320-BBF3-7F4802D0A45E}" srcOrd="0" destOrd="0" presId="urn:microsoft.com/office/officeart/2005/8/layout/radial5"/>
    <dgm:cxn modelId="{830FCA7E-6D2D-4109-8F2D-8AB8FC1DF8CB}" type="presParOf" srcId="{92377C67-DC7F-41A3-AE75-E7A22A882B85}" destId="{0EFB05AC-C270-4480-B532-52B1907B99D0}" srcOrd="12" destOrd="0" presId="urn:microsoft.com/office/officeart/2005/8/layout/radial5"/>
    <dgm:cxn modelId="{1A19DDD3-A758-4613-BC36-05A98981F5C9}" type="presParOf" srcId="{92377C67-DC7F-41A3-AE75-E7A22A882B85}" destId="{BE2064D6-B4FB-435B-B309-1BED6A2E9C0A}" srcOrd="13" destOrd="0" presId="urn:microsoft.com/office/officeart/2005/8/layout/radial5"/>
    <dgm:cxn modelId="{7D6D9865-47C4-41CE-B936-4D48D6A06ADC}" type="presParOf" srcId="{BE2064D6-B4FB-435B-B309-1BED6A2E9C0A}" destId="{2A36A6D9-EC21-4C9E-8216-8AB28144F30B}" srcOrd="0" destOrd="0" presId="urn:microsoft.com/office/officeart/2005/8/layout/radial5"/>
    <dgm:cxn modelId="{995FB90D-EB13-4F66-883E-877025DFF095}" type="presParOf" srcId="{92377C67-DC7F-41A3-AE75-E7A22A882B85}" destId="{B0186FA1-1248-467C-A0A6-407596005874}" srcOrd="14" destOrd="0" presId="urn:microsoft.com/office/officeart/2005/8/layout/radial5"/>
    <dgm:cxn modelId="{43652DFD-F6BF-4780-A1E8-C58FC2B5E6AE}" type="presParOf" srcId="{92377C67-DC7F-41A3-AE75-E7A22A882B85}" destId="{CDAC91E2-F420-463A-B553-BDD6D70FE2C8}" srcOrd="15" destOrd="0" presId="urn:microsoft.com/office/officeart/2005/8/layout/radial5"/>
    <dgm:cxn modelId="{027D8F35-6738-4355-8DEF-487E92FE9330}" type="presParOf" srcId="{CDAC91E2-F420-463A-B553-BDD6D70FE2C8}" destId="{56F417A5-CC69-4A9D-86B5-18959E243AE9}" srcOrd="0" destOrd="0" presId="urn:microsoft.com/office/officeart/2005/8/layout/radial5"/>
    <dgm:cxn modelId="{E31FE301-885E-4C60-AFCB-0BAAD3D4868B}" type="presParOf" srcId="{92377C67-DC7F-41A3-AE75-E7A22A882B85}" destId="{12ED2EA3-D472-4369-8C5B-F84EAFE6467E}" srcOrd="16" destOrd="0" presId="urn:microsoft.com/office/officeart/2005/8/layout/radial5"/>
  </dgm:cxnLst>
  <dgm:bg/>
  <dgm:whole>
    <a:ln w="38100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C1FA0F-0A68-470D-9350-DB322D3E36AF}" type="doc">
      <dgm:prSet loTypeId="urn:microsoft.com/office/officeart/2011/layout/HexagonRadial" loCatId="officeonlin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DEA0301-ADFD-4A95-8855-8B2C98B091E6}">
      <dgm:prSet phldrT="[Text]" custT="1"/>
      <dgm:spPr/>
      <dgm:t>
        <a:bodyPr/>
        <a:lstStyle/>
        <a:p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ক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12AAE3F-5102-4ED2-B1BE-0163807986D2}" type="parTrans" cxnId="{EA620E8A-23C2-45E7-B6DA-841BE1B996E4}">
      <dgm:prSet/>
      <dgm:spPr/>
      <dgm:t>
        <a:bodyPr/>
        <a:lstStyle/>
        <a:p>
          <a:endParaRPr lang="en-US"/>
        </a:p>
      </dgm:t>
    </dgm:pt>
    <dgm:pt modelId="{D9E7A848-AD38-4785-A753-6FC8180819C9}" type="sibTrans" cxnId="{EA620E8A-23C2-45E7-B6DA-841BE1B996E4}">
      <dgm:prSet/>
      <dgm:spPr/>
      <dgm:t>
        <a:bodyPr/>
        <a:lstStyle/>
        <a:p>
          <a:endParaRPr lang="en-US"/>
        </a:p>
      </dgm:t>
    </dgm:pt>
    <dgm:pt modelId="{F91553D2-EE22-40C4-9C6F-C8CA8C943BD7}">
      <dgm:prSet phldrT="[Text]" custT="1"/>
      <dgm:spPr/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সংগঠন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B459362-FB60-495D-88FE-DED87C0B0DAD}" type="parTrans" cxnId="{2D97B99F-3973-4E84-8B51-20739CAFF349}">
      <dgm:prSet/>
      <dgm:spPr/>
      <dgm:t>
        <a:bodyPr/>
        <a:lstStyle/>
        <a:p>
          <a:endParaRPr lang="en-US"/>
        </a:p>
      </dgm:t>
    </dgm:pt>
    <dgm:pt modelId="{42159619-9F45-4E95-966D-F467EE06D6EA}" type="sibTrans" cxnId="{2D97B99F-3973-4E84-8B51-20739CAFF349}">
      <dgm:prSet/>
      <dgm:spPr/>
      <dgm:t>
        <a:bodyPr/>
        <a:lstStyle/>
        <a:p>
          <a:endParaRPr lang="en-US"/>
        </a:p>
      </dgm:t>
    </dgm:pt>
    <dgm:pt modelId="{0534D89D-06DC-4A8C-A272-E1DDEDBAB1BD}">
      <dgm:prSet phldrT="[Text]" custT="1"/>
      <dgm:spPr/>
      <dgm:t>
        <a:bodyPr/>
        <a:lstStyle/>
        <a:p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খ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C2D78B9-774E-4860-8CF5-02B0E29939CD}" type="parTrans" cxnId="{CA204E79-4D96-4677-ABC4-37CCA21FF6A8}">
      <dgm:prSet/>
      <dgm:spPr/>
      <dgm:t>
        <a:bodyPr/>
        <a:lstStyle/>
        <a:p>
          <a:endParaRPr lang="en-US"/>
        </a:p>
      </dgm:t>
    </dgm:pt>
    <dgm:pt modelId="{2B54887F-36AA-415A-812A-D9E0CE8428CD}" type="sibTrans" cxnId="{CA204E79-4D96-4677-ABC4-37CCA21FF6A8}">
      <dgm:prSet/>
      <dgm:spPr/>
      <dgm:t>
        <a:bodyPr/>
        <a:lstStyle/>
        <a:p>
          <a:endParaRPr lang="en-US"/>
        </a:p>
      </dgm:t>
    </dgm:pt>
    <dgm:pt modelId="{30620D40-C3BB-4D71-AA77-BDC4BF3FEA3A}">
      <dgm:prSet phldrT="[Text]" custT="1"/>
      <dgm:spPr/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নির্দেশনা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F2F242D-2730-4250-99C0-BA8CF30B535E}" type="parTrans" cxnId="{C290203C-766A-4FEE-8A8B-A29A69E6097E}">
      <dgm:prSet/>
      <dgm:spPr/>
      <dgm:t>
        <a:bodyPr/>
        <a:lstStyle/>
        <a:p>
          <a:endParaRPr lang="en-US"/>
        </a:p>
      </dgm:t>
    </dgm:pt>
    <dgm:pt modelId="{941A4A26-C5C2-441C-AA50-929AD6376F9B}" type="sibTrans" cxnId="{C290203C-766A-4FEE-8A8B-A29A69E6097E}">
      <dgm:prSet/>
      <dgm:spPr/>
      <dgm:t>
        <a:bodyPr/>
        <a:lstStyle/>
        <a:p>
          <a:endParaRPr lang="en-US"/>
        </a:p>
      </dgm:t>
    </dgm:pt>
    <dgm:pt modelId="{5F272FD1-ECB4-4AF2-9BE4-C2FE5974CA04}">
      <dgm:prSet phldrT="[Text]" custT="1"/>
      <dgm:spPr/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প্রেষণা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F3F6B89-D935-41FF-BA62-C80E0ABFAD1E}" type="parTrans" cxnId="{F735E0A8-3544-4857-B2AE-8EB730BF5C40}">
      <dgm:prSet/>
      <dgm:spPr/>
      <dgm:t>
        <a:bodyPr/>
        <a:lstStyle/>
        <a:p>
          <a:endParaRPr lang="en-US"/>
        </a:p>
      </dgm:t>
    </dgm:pt>
    <dgm:pt modelId="{CD5DEB57-DAF8-4A39-A0D4-BD58FF46E611}" type="sibTrans" cxnId="{F735E0A8-3544-4857-B2AE-8EB730BF5C40}">
      <dgm:prSet/>
      <dgm:spPr/>
      <dgm:t>
        <a:bodyPr/>
        <a:lstStyle/>
        <a:p>
          <a:endParaRPr lang="en-US"/>
        </a:p>
      </dgm:t>
    </dgm:pt>
    <dgm:pt modelId="{9332E82F-9465-401C-8B00-10BCADA2F5DD}">
      <dgm:prSet phldrT="[Text]" custT="1"/>
      <dgm:spPr/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সমন্বয়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সাধন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2CA48AA-1193-4007-93A1-55746D7CAB6C}" type="parTrans" cxnId="{2A114ADD-2C2E-4B61-A772-0B122B200CFD}">
      <dgm:prSet/>
      <dgm:spPr/>
      <dgm:t>
        <a:bodyPr/>
        <a:lstStyle/>
        <a:p>
          <a:endParaRPr lang="en-US"/>
        </a:p>
      </dgm:t>
    </dgm:pt>
    <dgm:pt modelId="{39C4B48A-31E8-4AEC-9B3B-74B4B2867656}" type="sibTrans" cxnId="{2A114ADD-2C2E-4B61-A772-0B122B200CFD}">
      <dgm:prSet/>
      <dgm:spPr/>
      <dgm:t>
        <a:bodyPr/>
        <a:lstStyle/>
        <a:p>
          <a:endParaRPr lang="en-US"/>
        </a:p>
      </dgm:t>
    </dgm:pt>
    <dgm:pt modelId="{ECE95F3A-E447-450E-8997-F0125E6A4465}">
      <dgm:prSet phldrT="[Text]" custT="1"/>
      <dgm:spPr/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নিয়ন্ত্রণ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FCED7A4-252B-4D04-BFAA-03CCD6A962FB}" type="parTrans" cxnId="{CD9C69A4-8872-4E93-8FFD-93D2B7A3C6D4}">
      <dgm:prSet/>
      <dgm:spPr/>
      <dgm:t>
        <a:bodyPr/>
        <a:lstStyle/>
        <a:p>
          <a:endParaRPr lang="en-US"/>
        </a:p>
      </dgm:t>
    </dgm:pt>
    <dgm:pt modelId="{4FBD5274-CACC-467E-A184-B16364EB2044}" type="sibTrans" cxnId="{CD9C69A4-8872-4E93-8FFD-93D2B7A3C6D4}">
      <dgm:prSet/>
      <dgm:spPr/>
      <dgm:t>
        <a:bodyPr/>
        <a:lstStyle/>
        <a:p>
          <a:endParaRPr lang="en-US"/>
        </a:p>
      </dgm:t>
    </dgm:pt>
    <dgm:pt modelId="{DCBA399E-69FE-47B3-9176-675DDDE5EAF8}" type="pres">
      <dgm:prSet presAssocID="{88C1FA0F-0A68-470D-9350-DB322D3E36A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70CD473-B429-483C-931A-6C58153CBC02}" type="pres">
      <dgm:prSet presAssocID="{3DEA0301-ADFD-4A95-8855-8B2C98B091E6}" presName="Parent" presStyleLbl="node0" presStyleIdx="0" presStyleCnt="1" custScaleX="82645" custScaleY="75132" custLinFactNeighborY="2339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A5305617-779C-425A-BF71-BEF95AF9AF08}" type="pres">
      <dgm:prSet presAssocID="{F91553D2-EE22-40C4-9C6F-C8CA8C943BD7}" presName="Accent1" presStyleCnt="0"/>
      <dgm:spPr/>
      <dgm:t>
        <a:bodyPr/>
        <a:lstStyle/>
        <a:p>
          <a:endParaRPr lang="en-US"/>
        </a:p>
      </dgm:t>
    </dgm:pt>
    <dgm:pt modelId="{6156D196-C442-4053-9CF8-09382CFABCF5}" type="pres">
      <dgm:prSet presAssocID="{F91553D2-EE22-40C4-9C6F-C8CA8C943BD7}" presName="Accent" presStyleLbl="bgShp" presStyleIdx="0" presStyleCnt="6"/>
      <dgm:spPr/>
      <dgm:t>
        <a:bodyPr/>
        <a:lstStyle/>
        <a:p>
          <a:endParaRPr lang="en-US"/>
        </a:p>
      </dgm:t>
    </dgm:pt>
    <dgm:pt modelId="{2A4F8D1D-65C1-4556-A45E-07F0667F6843}" type="pres">
      <dgm:prSet presAssocID="{F91553D2-EE22-40C4-9C6F-C8CA8C943BD7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E29B17-813D-47A6-B876-0EB73763B493}" type="pres">
      <dgm:prSet presAssocID="{0534D89D-06DC-4A8C-A272-E1DDEDBAB1BD}" presName="Accent2" presStyleCnt="0"/>
      <dgm:spPr/>
      <dgm:t>
        <a:bodyPr/>
        <a:lstStyle/>
        <a:p>
          <a:endParaRPr lang="en-US"/>
        </a:p>
      </dgm:t>
    </dgm:pt>
    <dgm:pt modelId="{248A910F-DADC-4445-8139-FFA5948B0546}" type="pres">
      <dgm:prSet presAssocID="{0534D89D-06DC-4A8C-A272-E1DDEDBAB1BD}" presName="Accent" presStyleLbl="bgShp" presStyleIdx="1" presStyleCnt="6"/>
      <dgm:spPr>
        <a:solidFill>
          <a:srgbClr val="CC00FF"/>
        </a:solidFill>
      </dgm:spPr>
      <dgm:t>
        <a:bodyPr/>
        <a:lstStyle/>
        <a:p>
          <a:endParaRPr lang="en-US"/>
        </a:p>
      </dgm:t>
    </dgm:pt>
    <dgm:pt modelId="{989888F1-C206-48C6-AC6A-A211F7BB94C6}" type="pres">
      <dgm:prSet presAssocID="{0534D89D-06DC-4A8C-A272-E1DDEDBAB1BD}" presName="Child2" presStyleLbl="node1" presStyleIdx="1" presStyleCnt="6" custLinFactNeighborX="31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638336-BB61-43BF-9AC3-237B2D389021}" type="pres">
      <dgm:prSet presAssocID="{30620D40-C3BB-4D71-AA77-BDC4BF3FEA3A}" presName="Accent3" presStyleCnt="0"/>
      <dgm:spPr/>
      <dgm:t>
        <a:bodyPr/>
        <a:lstStyle/>
        <a:p>
          <a:endParaRPr lang="en-US"/>
        </a:p>
      </dgm:t>
    </dgm:pt>
    <dgm:pt modelId="{48215E15-FDF0-4D85-8052-7547979A2AB0}" type="pres">
      <dgm:prSet presAssocID="{30620D40-C3BB-4D71-AA77-BDC4BF3FEA3A}" presName="Accent" presStyleLbl="bgShp" presStyleIdx="2" presStyleCnt="6"/>
      <dgm:spPr>
        <a:solidFill>
          <a:srgbClr val="CC00FF"/>
        </a:solidFill>
      </dgm:spPr>
      <dgm:t>
        <a:bodyPr/>
        <a:lstStyle/>
        <a:p>
          <a:endParaRPr lang="en-US"/>
        </a:p>
      </dgm:t>
    </dgm:pt>
    <dgm:pt modelId="{B63053CF-8E99-4CDE-A06B-F18FB829D8BC}" type="pres">
      <dgm:prSet presAssocID="{30620D40-C3BB-4D71-AA77-BDC4BF3FEA3A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5F2CAC-17FB-4A3A-83B3-DA7E17F54DD4}" type="pres">
      <dgm:prSet presAssocID="{5F272FD1-ECB4-4AF2-9BE4-C2FE5974CA04}" presName="Accent4" presStyleCnt="0"/>
      <dgm:spPr/>
      <dgm:t>
        <a:bodyPr/>
        <a:lstStyle/>
        <a:p>
          <a:endParaRPr lang="en-US"/>
        </a:p>
      </dgm:t>
    </dgm:pt>
    <dgm:pt modelId="{B93AAEE7-3BA7-4C3C-ABBA-2F1544277AC9}" type="pres">
      <dgm:prSet presAssocID="{5F272FD1-ECB4-4AF2-9BE4-C2FE5974CA04}" presName="Accent" presStyleLbl="bgShp" presStyleIdx="3" presStyleCnt="6"/>
      <dgm:spPr>
        <a:solidFill>
          <a:srgbClr val="CC00FF"/>
        </a:solidFill>
      </dgm:spPr>
      <dgm:t>
        <a:bodyPr/>
        <a:lstStyle/>
        <a:p>
          <a:endParaRPr lang="en-US"/>
        </a:p>
      </dgm:t>
    </dgm:pt>
    <dgm:pt modelId="{06072F7F-D50B-4AC0-90BD-F53A6B4B05D3}" type="pres">
      <dgm:prSet presAssocID="{5F272FD1-ECB4-4AF2-9BE4-C2FE5974CA04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A14F17-6DED-4613-8827-2BD127688CDB}" type="pres">
      <dgm:prSet presAssocID="{9332E82F-9465-401C-8B00-10BCADA2F5DD}" presName="Accent5" presStyleCnt="0"/>
      <dgm:spPr/>
      <dgm:t>
        <a:bodyPr/>
        <a:lstStyle/>
        <a:p>
          <a:endParaRPr lang="en-US"/>
        </a:p>
      </dgm:t>
    </dgm:pt>
    <dgm:pt modelId="{B8DB6CCD-F33D-408C-8774-E0A5A14AA3BA}" type="pres">
      <dgm:prSet presAssocID="{9332E82F-9465-401C-8B00-10BCADA2F5DD}" presName="Accent" presStyleLbl="bgShp" presStyleIdx="4" presStyleCnt="6"/>
      <dgm:spPr>
        <a:solidFill>
          <a:srgbClr val="CC00FF"/>
        </a:solidFill>
      </dgm:spPr>
      <dgm:t>
        <a:bodyPr/>
        <a:lstStyle/>
        <a:p>
          <a:endParaRPr lang="en-US"/>
        </a:p>
      </dgm:t>
    </dgm:pt>
    <dgm:pt modelId="{3EDA9822-4304-4DA2-9EF6-8F2820F7B1D0}" type="pres">
      <dgm:prSet presAssocID="{9332E82F-9465-401C-8B00-10BCADA2F5DD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802B3A-58DE-4752-A7C5-518D6C9ACD71}" type="pres">
      <dgm:prSet presAssocID="{ECE95F3A-E447-450E-8997-F0125E6A4465}" presName="Accent6" presStyleCnt="0"/>
      <dgm:spPr/>
      <dgm:t>
        <a:bodyPr/>
        <a:lstStyle/>
        <a:p>
          <a:endParaRPr lang="en-US"/>
        </a:p>
      </dgm:t>
    </dgm:pt>
    <dgm:pt modelId="{F9E962FC-8BA0-47A7-AA34-CA2E825DDF9B}" type="pres">
      <dgm:prSet presAssocID="{ECE95F3A-E447-450E-8997-F0125E6A4465}" presName="Accent" presStyleLbl="bgShp" presStyleIdx="5" presStyleCnt="6"/>
      <dgm:spPr>
        <a:solidFill>
          <a:srgbClr val="CC00FF"/>
        </a:solidFill>
      </dgm:spPr>
      <dgm:t>
        <a:bodyPr/>
        <a:lstStyle/>
        <a:p>
          <a:endParaRPr lang="en-US"/>
        </a:p>
      </dgm:t>
    </dgm:pt>
    <dgm:pt modelId="{57912930-52F4-43F3-98D0-5F6EDAA095E9}" type="pres">
      <dgm:prSet presAssocID="{ECE95F3A-E447-450E-8997-F0125E6A4465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32A2B9-74FF-4EAA-83D3-04AC7A0F151C}" type="presOf" srcId="{30620D40-C3BB-4D71-AA77-BDC4BF3FEA3A}" destId="{B63053CF-8E99-4CDE-A06B-F18FB829D8BC}" srcOrd="0" destOrd="0" presId="urn:microsoft.com/office/officeart/2011/layout/HexagonRadial"/>
    <dgm:cxn modelId="{C290203C-766A-4FEE-8A8B-A29A69E6097E}" srcId="{3DEA0301-ADFD-4A95-8855-8B2C98B091E6}" destId="{30620D40-C3BB-4D71-AA77-BDC4BF3FEA3A}" srcOrd="2" destOrd="0" parTransId="{0F2F242D-2730-4250-99C0-BA8CF30B535E}" sibTransId="{941A4A26-C5C2-441C-AA50-929AD6376F9B}"/>
    <dgm:cxn modelId="{31ACE1C5-DEEA-4BB0-9692-C6BC65220AFA}" type="presOf" srcId="{0534D89D-06DC-4A8C-A272-E1DDEDBAB1BD}" destId="{989888F1-C206-48C6-AC6A-A211F7BB94C6}" srcOrd="0" destOrd="0" presId="urn:microsoft.com/office/officeart/2011/layout/HexagonRadial"/>
    <dgm:cxn modelId="{2D97B99F-3973-4E84-8B51-20739CAFF349}" srcId="{3DEA0301-ADFD-4A95-8855-8B2C98B091E6}" destId="{F91553D2-EE22-40C4-9C6F-C8CA8C943BD7}" srcOrd="0" destOrd="0" parTransId="{CB459362-FB60-495D-88FE-DED87C0B0DAD}" sibTransId="{42159619-9F45-4E95-966D-F467EE06D6EA}"/>
    <dgm:cxn modelId="{EA620E8A-23C2-45E7-B6DA-841BE1B996E4}" srcId="{88C1FA0F-0A68-470D-9350-DB322D3E36AF}" destId="{3DEA0301-ADFD-4A95-8855-8B2C98B091E6}" srcOrd="0" destOrd="0" parTransId="{812AAE3F-5102-4ED2-B1BE-0163807986D2}" sibTransId="{D9E7A848-AD38-4785-A753-6FC8180819C9}"/>
    <dgm:cxn modelId="{D686A434-F6CC-48C2-BCBA-0C1E1C49C518}" type="presOf" srcId="{3DEA0301-ADFD-4A95-8855-8B2C98B091E6}" destId="{470CD473-B429-483C-931A-6C58153CBC02}" srcOrd="0" destOrd="0" presId="urn:microsoft.com/office/officeart/2011/layout/HexagonRadial"/>
    <dgm:cxn modelId="{CA204E79-4D96-4677-ABC4-37CCA21FF6A8}" srcId="{3DEA0301-ADFD-4A95-8855-8B2C98B091E6}" destId="{0534D89D-06DC-4A8C-A272-E1DDEDBAB1BD}" srcOrd="1" destOrd="0" parTransId="{3C2D78B9-774E-4860-8CF5-02B0E29939CD}" sibTransId="{2B54887F-36AA-415A-812A-D9E0CE8428CD}"/>
    <dgm:cxn modelId="{DC5F6F79-09A0-4C26-8419-0E5B78E466BC}" type="presOf" srcId="{88C1FA0F-0A68-470D-9350-DB322D3E36AF}" destId="{DCBA399E-69FE-47B3-9176-675DDDE5EAF8}" srcOrd="0" destOrd="0" presId="urn:microsoft.com/office/officeart/2011/layout/HexagonRadial"/>
    <dgm:cxn modelId="{F735E0A8-3544-4857-B2AE-8EB730BF5C40}" srcId="{3DEA0301-ADFD-4A95-8855-8B2C98B091E6}" destId="{5F272FD1-ECB4-4AF2-9BE4-C2FE5974CA04}" srcOrd="3" destOrd="0" parTransId="{DF3F6B89-D935-41FF-BA62-C80E0ABFAD1E}" sibTransId="{CD5DEB57-DAF8-4A39-A0D4-BD58FF46E611}"/>
    <dgm:cxn modelId="{1DF3AF39-5FCC-4236-B3BD-3D2313259B85}" type="presOf" srcId="{5F272FD1-ECB4-4AF2-9BE4-C2FE5974CA04}" destId="{06072F7F-D50B-4AC0-90BD-F53A6B4B05D3}" srcOrd="0" destOrd="0" presId="urn:microsoft.com/office/officeart/2011/layout/HexagonRadial"/>
    <dgm:cxn modelId="{D0BD1163-C317-4255-8C59-8BF846E889BC}" type="presOf" srcId="{9332E82F-9465-401C-8B00-10BCADA2F5DD}" destId="{3EDA9822-4304-4DA2-9EF6-8F2820F7B1D0}" srcOrd="0" destOrd="0" presId="urn:microsoft.com/office/officeart/2011/layout/HexagonRadial"/>
    <dgm:cxn modelId="{2A114ADD-2C2E-4B61-A772-0B122B200CFD}" srcId="{3DEA0301-ADFD-4A95-8855-8B2C98B091E6}" destId="{9332E82F-9465-401C-8B00-10BCADA2F5DD}" srcOrd="4" destOrd="0" parTransId="{C2CA48AA-1193-4007-93A1-55746D7CAB6C}" sibTransId="{39C4B48A-31E8-4AEC-9B3B-74B4B2867656}"/>
    <dgm:cxn modelId="{3892EF8B-B6D4-4E0F-98EC-EDAB08FEB43A}" type="presOf" srcId="{F91553D2-EE22-40C4-9C6F-C8CA8C943BD7}" destId="{2A4F8D1D-65C1-4556-A45E-07F0667F6843}" srcOrd="0" destOrd="0" presId="urn:microsoft.com/office/officeart/2011/layout/HexagonRadial"/>
    <dgm:cxn modelId="{FC3DFCC3-9548-412C-855B-7CBBA6FDB9E4}" type="presOf" srcId="{ECE95F3A-E447-450E-8997-F0125E6A4465}" destId="{57912930-52F4-43F3-98D0-5F6EDAA095E9}" srcOrd="0" destOrd="0" presId="urn:microsoft.com/office/officeart/2011/layout/HexagonRadial"/>
    <dgm:cxn modelId="{CD9C69A4-8872-4E93-8FFD-93D2B7A3C6D4}" srcId="{3DEA0301-ADFD-4A95-8855-8B2C98B091E6}" destId="{ECE95F3A-E447-450E-8997-F0125E6A4465}" srcOrd="5" destOrd="0" parTransId="{9FCED7A4-252B-4D04-BFAA-03CCD6A962FB}" sibTransId="{4FBD5274-CACC-467E-A184-B16364EB2044}"/>
    <dgm:cxn modelId="{DB1DF3D9-A3C5-4C62-A4A1-5C4903A8938E}" type="presParOf" srcId="{DCBA399E-69FE-47B3-9176-675DDDE5EAF8}" destId="{470CD473-B429-483C-931A-6C58153CBC02}" srcOrd="0" destOrd="0" presId="urn:microsoft.com/office/officeart/2011/layout/HexagonRadial"/>
    <dgm:cxn modelId="{0B44DCA4-5D4F-4059-BB92-BEA3FC0E663D}" type="presParOf" srcId="{DCBA399E-69FE-47B3-9176-675DDDE5EAF8}" destId="{A5305617-779C-425A-BF71-BEF95AF9AF08}" srcOrd="1" destOrd="0" presId="urn:microsoft.com/office/officeart/2011/layout/HexagonRadial"/>
    <dgm:cxn modelId="{1AB05159-0BE6-4E1B-8B4E-8E6CCB2810E9}" type="presParOf" srcId="{A5305617-779C-425A-BF71-BEF95AF9AF08}" destId="{6156D196-C442-4053-9CF8-09382CFABCF5}" srcOrd="0" destOrd="0" presId="urn:microsoft.com/office/officeart/2011/layout/HexagonRadial"/>
    <dgm:cxn modelId="{72368993-48E4-4579-99C3-B341F2A1024E}" type="presParOf" srcId="{DCBA399E-69FE-47B3-9176-675DDDE5EAF8}" destId="{2A4F8D1D-65C1-4556-A45E-07F0667F6843}" srcOrd="2" destOrd="0" presId="urn:microsoft.com/office/officeart/2011/layout/HexagonRadial"/>
    <dgm:cxn modelId="{5993AF76-92FE-448C-A7AE-80903BC07DB9}" type="presParOf" srcId="{DCBA399E-69FE-47B3-9176-675DDDE5EAF8}" destId="{24E29B17-813D-47A6-B876-0EB73763B493}" srcOrd="3" destOrd="0" presId="urn:microsoft.com/office/officeart/2011/layout/HexagonRadial"/>
    <dgm:cxn modelId="{88815557-81AB-4DC6-BB31-7589717F03DB}" type="presParOf" srcId="{24E29B17-813D-47A6-B876-0EB73763B493}" destId="{248A910F-DADC-4445-8139-FFA5948B0546}" srcOrd="0" destOrd="0" presId="urn:microsoft.com/office/officeart/2011/layout/HexagonRadial"/>
    <dgm:cxn modelId="{307FD8A6-10F9-49BD-9FC0-F204500CCF44}" type="presParOf" srcId="{DCBA399E-69FE-47B3-9176-675DDDE5EAF8}" destId="{989888F1-C206-48C6-AC6A-A211F7BB94C6}" srcOrd="4" destOrd="0" presId="urn:microsoft.com/office/officeart/2011/layout/HexagonRadial"/>
    <dgm:cxn modelId="{215559A3-46A9-4C8B-89E6-EEB73F432051}" type="presParOf" srcId="{DCBA399E-69FE-47B3-9176-675DDDE5EAF8}" destId="{2F638336-BB61-43BF-9AC3-237B2D389021}" srcOrd="5" destOrd="0" presId="urn:microsoft.com/office/officeart/2011/layout/HexagonRadial"/>
    <dgm:cxn modelId="{7549668A-2975-4293-8637-119260FD9623}" type="presParOf" srcId="{2F638336-BB61-43BF-9AC3-237B2D389021}" destId="{48215E15-FDF0-4D85-8052-7547979A2AB0}" srcOrd="0" destOrd="0" presId="urn:microsoft.com/office/officeart/2011/layout/HexagonRadial"/>
    <dgm:cxn modelId="{C45E4772-02B2-4130-AE6C-D312E56047E0}" type="presParOf" srcId="{DCBA399E-69FE-47B3-9176-675DDDE5EAF8}" destId="{B63053CF-8E99-4CDE-A06B-F18FB829D8BC}" srcOrd="6" destOrd="0" presId="urn:microsoft.com/office/officeart/2011/layout/HexagonRadial"/>
    <dgm:cxn modelId="{1DCB614A-E817-4DAE-8135-DD374D58AC95}" type="presParOf" srcId="{DCBA399E-69FE-47B3-9176-675DDDE5EAF8}" destId="{FA5F2CAC-17FB-4A3A-83B3-DA7E17F54DD4}" srcOrd="7" destOrd="0" presId="urn:microsoft.com/office/officeart/2011/layout/HexagonRadial"/>
    <dgm:cxn modelId="{682BC325-A1E1-4BBF-AFFD-C0F6835AF2F9}" type="presParOf" srcId="{FA5F2CAC-17FB-4A3A-83B3-DA7E17F54DD4}" destId="{B93AAEE7-3BA7-4C3C-ABBA-2F1544277AC9}" srcOrd="0" destOrd="0" presId="urn:microsoft.com/office/officeart/2011/layout/HexagonRadial"/>
    <dgm:cxn modelId="{1E158325-CE00-4B81-9304-E10B3CECF693}" type="presParOf" srcId="{DCBA399E-69FE-47B3-9176-675DDDE5EAF8}" destId="{06072F7F-D50B-4AC0-90BD-F53A6B4B05D3}" srcOrd="8" destOrd="0" presId="urn:microsoft.com/office/officeart/2011/layout/HexagonRadial"/>
    <dgm:cxn modelId="{2ADC0B36-8B4A-435E-9F86-8CA7C0885E33}" type="presParOf" srcId="{DCBA399E-69FE-47B3-9176-675DDDE5EAF8}" destId="{22A14F17-6DED-4613-8827-2BD127688CDB}" srcOrd="9" destOrd="0" presId="urn:microsoft.com/office/officeart/2011/layout/HexagonRadial"/>
    <dgm:cxn modelId="{73D2BD64-0656-4892-A232-AEB04A38A8BC}" type="presParOf" srcId="{22A14F17-6DED-4613-8827-2BD127688CDB}" destId="{B8DB6CCD-F33D-408C-8774-E0A5A14AA3BA}" srcOrd="0" destOrd="0" presId="urn:microsoft.com/office/officeart/2011/layout/HexagonRadial"/>
    <dgm:cxn modelId="{FA46B573-8EF6-4DFD-BA74-B2EC6AEC4140}" type="presParOf" srcId="{DCBA399E-69FE-47B3-9176-675DDDE5EAF8}" destId="{3EDA9822-4304-4DA2-9EF6-8F2820F7B1D0}" srcOrd="10" destOrd="0" presId="urn:microsoft.com/office/officeart/2011/layout/HexagonRadial"/>
    <dgm:cxn modelId="{B0B3B95C-6D87-4B7E-98A5-BF997C7D0585}" type="presParOf" srcId="{DCBA399E-69FE-47B3-9176-675DDDE5EAF8}" destId="{68802B3A-58DE-4752-A7C5-518D6C9ACD71}" srcOrd="11" destOrd="0" presId="urn:microsoft.com/office/officeart/2011/layout/HexagonRadial"/>
    <dgm:cxn modelId="{DB104DB0-E2DF-447E-8464-98FBB10E276E}" type="presParOf" srcId="{68802B3A-58DE-4752-A7C5-518D6C9ACD71}" destId="{F9E962FC-8BA0-47A7-AA34-CA2E825DDF9B}" srcOrd="0" destOrd="0" presId="urn:microsoft.com/office/officeart/2011/layout/HexagonRadial"/>
    <dgm:cxn modelId="{BD2C4277-7EF1-4716-9433-025624F8AC5B}" type="presParOf" srcId="{DCBA399E-69FE-47B3-9176-675DDDE5EAF8}" destId="{57912930-52F4-43F3-98D0-5F6EDAA095E9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299C6D-434C-4863-A71D-2C1E7CF4126F}">
      <dsp:nvSpPr>
        <dsp:cNvPr id="0" name=""/>
        <dsp:cNvSpPr/>
      </dsp:nvSpPr>
      <dsp:spPr>
        <a:xfrm>
          <a:off x="3395381" y="1497953"/>
          <a:ext cx="1463042" cy="1068093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>
            <a:solidFill>
              <a:srgbClr val="0000FF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09639" y="1654372"/>
        <a:ext cx="1034526" cy="755255"/>
      </dsp:txXfrm>
    </dsp:sp>
    <dsp:sp modelId="{CE5CDC9D-1632-43B2-A4AB-D66C07D85739}">
      <dsp:nvSpPr>
        <dsp:cNvPr id="0" name=""/>
        <dsp:cNvSpPr/>
      </dsp:nvSpPr>
      <dsp:spPr>
        <a:xfrm rot="16200000">
          <a:off x="4013539" y="1108900"/>
          <a:ext cx="226727" cy="363151"/>
        </a:xfrm>
        <a:prstGeom prst="rightArrow">
          <a:avLst>
            <a:gd name="adj1" fmla="val 60000"/>
            <a:gd name="adj2" fmla="val 50000"/>
          </a:avLst>
        </a:prstGeom>
        <a:solidFill>
          <a:srgbClr val="CC00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4047548" y="1215539"/>
        <a:ext cx="158709" cy="217891"/>
      </dsp:txXfrm>
    </dsp:sp>
    <dsp:sp modelId="{81DB76CC-A44B-47FB-8BD3-31EB64D147C0}">
      <dsp:nvSpPr>
        <dsp:cNvPr id="0" name=""/>
        <dsp:cNvSpPr/>
      </dsp:nvSpPr>
      <dsp:spPr>
        <a:xfrm>
          <a:off x="3212502" y="2072"/>
          <a:ext cx="1828799" cy="1068093"/>
        </a:xfrm>
        <a:prstGeom prst="ellipse">
          <a:avLst/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80323" y="158491"/>
        <a:ext cx="1293157" cy="755255"/>
      </dsp:txXfrm>
    </dsp:sp>
    <dsp:sp modelId="{91ECF0E2-F0B4-4302-913D-B39F668E047B}">
      <dsp:nvSpPr>
        <dsp:cNvPr id="0" name=""/>
        <dsp:cNvSpPr/>
      </dsp:nvSpPr>
      <dsp:spPr>
        <a:xfrm rot="21532878">
          <a:off x="5061129" y="1827404"/>
          <a:ext cx="489171" cy="363151"/>
        </a:xfrm>
        <a:prstGeom prst="rightArrow">
          <a:avLst>
            <a:gd name="adj1" fmla="val 60000"/>
            <a:gd name="adj2" fmla="val 50000"/>
          </a:avLst>
        </a:prstGeom>
        <a:solidFill>
          <a:srgbClr val="CC00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5061139" y="1901098"/>
        <a:ext cx="380226" cy="217891"/>
      </dsp:txXfrm>
    </dsp:sp>
    <dsp:sp modelId="{49126B55-29DA-4A1D-B87D-32B7A60B13C9}">
      <dsp:nvSpPr>
        <dsp:cNvPr id="0" name=""/>
        <dsp:cNvSpPr/>
      </dsp:nvSpPr>
      <dsp:spPr>
        <a:xfrm>
          <a:off x="5780440" y="1447808"/>
          <a:ext cx="1828799" cy="1068093"/>
        </a:xfrm>
        <a:prstGeom prst="ellipse">
          <a:avLst/>
        </a:prstGeom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048261" y="1604227"/>
        <a:ext cx="1293157" cy="755255"/>
      </dsp:txXfrm>
    </dsp:sp>
    <dsp:sp modelId="{0AA2CBB0-DAB3-465D-8C85-0002E93C328D}">
      <dsp:nvSpPr>
        <dsp:cNvPr id="0" name=""/>
        <dsp:cNvSpPr/>
      </dsp:nvSpPr>
      <dsp:spPr>
        <a:xfrm rot="5232141">
          <a:off x="4055134" y="2580546"/>
          <a:ext cx="214894" cy="363151"/>
        </a:xfrm>
        <a:prstGeom prst="rightArrow">
          <a:avLst>
            <a:gd name="adj1" fmla="val 60000"/>
            <a:gd name="adj2" fmla="val 50000"/>
          </a:avLst>
        </a:prstGeom>
        <a:solidFill>
          <a:srgbClr val="CC00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4085795" y="2620980"/>
        <a:ext cx="150426" cy="217891"/>
      </dsp:txXfrm>
    </dsp:sp>
    <dsp:sp modelId="{32B4FC78-6C68-48F3-B0BF-9792936CFA98}">
      <dsp:nvSpPr>
        <dsp:cNvPr id="0" name=""/>
        <dsp:cNvSpPr/>
      </dsp:nvSpPr>
      <dsp:spPr>
        <a:xfrm>
          <a:off x="3193022" y="2970506"/>
          <a:ext cx="2011678" cy="1068093"/>
        </a:xfrm>
        <a:prstGeom prst="ellipse">
          <a:avLst/>
        </a:prstGeom>
        <a:blipFill dpi="0"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87625" y="3126925"/>
        <a:ext cx="1422472" cy="755255"/>
      </dsp:txXfrm>
    </dsp:sp>
    <dsp:sp modelId="{77AAE1E3-739D-406F-81FC-FF02A0931E11}">
      <dsp:nvSpPr>
        <dsp:cNvPr id="0" name=""/>
        <dsp:cNvSpPr/>
      </dsp:nvSpPr>
      <dsp:spPr>
        <a:xfrm rot="10800000">
          <a:off x="2797847" y="1850424"/>
          <a:ext cx="422257" cy="363151"/>
        </a:xfrm>
        <a:prstGeom prst="rightArrow">
          <a:avLst>
            <a:gd name="adj1" fmla="val 60000"/>
            <a:gd name="adj2" fmla="val 50000"/>
          </a:avLst>
        </a:prstGeom>
        <a:solidFill>
          <a:srgbClr val="CC00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2906792" y="1923054"/>
        <a:ext cx="313312" cy="217891"/>
      </dsp:txXfrm>
    </dsp:sp>
    <dsp:sp modelId="{EA774681-6074-4A79-865A-19638EEF33C4}">
      <dsp:nvSpPr>
        <dsp:cNvPr id="0" name=""/>
        <dsp:cNvSpPr/>
      </dsp:nvSpPr>
      <dsp:spPr>
        <a:xfrm>
          <a:off x="678430" y="1497953"/>
          <a:ext cx="1920239" cy="1068093"/>
        </a:xfrm>
        <a:prstGeom prst="ellipse">
          <a:avLst/>
        </a:prstGeom>
        <a:blipFill dpi="0" rotWithShape="0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59642" y="1654372"/>
        <a:ext cx="1357815" cy="7552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ABBF1D-98AF-4099-9AE6-60F2A5B47093}">
      <dsp:nvSpPr>
        <dsp:cNvPr id="0" name=""/>
        <dsp:cNvSpPr/>
      </dsp:nvSpPr>
      <dsp:spPr>
        <a:xfrm>
          <a:off x="3518587" y="1984198"/>
          <a:ext cx="1213202" cy="12132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CC00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পরিকল্পনার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গুরুত্ব</a:t>
          </a:r>
          <a:endParaRPr lang="en-US" sz="1800" kern="1200" dirty="0"/>
        </a:p>
      </dsp:txBody>
      <dsp:txXfrm>
        <a:off x="3696256" y="2161867"/>
        <a:ext cx="857864" cy="857864"/>
      </dsp:txXfrm>
    </dsp:sp>
    <dsp:sp modelId="{8B92BEDD-F201-4CE7-8AD1-BFB479FE49C9}">
      <dsp:nvSpPr>
        <dsp:cNvPr id="0" name=""/>
        <dsp:cNvSpPr/>
      </dsp:nvSpPr>
      <dsp:spPr>
        <a:xfrm rot="16200000">
          <a:off x="3914397" y="1377790"/>
          <a:ext cx="421584" cy="4412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3977635" y="1529275"/>
        <a:ext cx="295109" cy="264743"/>
      </dsp:txXfrm>
    </dsp:sp>
    <dsp:sp modelId="{F82BAE1A-6C11-43DC-9D54-901F19167A95}">
      <dsp:nvSpPr>
        <dsp:cNvPr id="0" name=""/>
        <dsp:cNvSpPr/>
      </dsp:nvSpPr>
      <dsp:spPr>
        <a:xfrm>
          <a:off x="3541198" y="20775"/>
          <a:ext cx="1167981" cy="11679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NikoshBAN" panose="02000000000000000000" pitchFamily="2" charset="0"/>
              <a:cs typeface="NikoshBAN" panose="02000000000000000000" pitchFamily="2" charset="0"/>
            </a:rPr>
            <a:t>উদ্দেশ্য অর্জনে সহায়তা 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12245" y="191822"/>
        <a:ext cx="825887" cy="825887"/>
      </dsp:txXfrm>
    </dsp:sp>
    <dsp:sp modelId="{AF08A03C-3031-4A70-850D-317AEA396A71}">
      <dsp:nvSpPr>
        <dsp:cNvPr id="0" name=""/>
        <dsp:cNvSpPr/>
      </dsp:nvSpPr>
      <dsp:spPr>
        <a:xfrm rot="18900000">
          <a:off x="4616123" y="1668455"/>
          <a:ext cx="421584" cy="4412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4634645" y="1801418"/>
        <a:ext cx="295109" cy="264743"/>
      </dsp:txXfrm>
    </dsp:sp>
    <dsp:sp modelId="{E7757B69-641F-4CB7-9513-603CB17F61AA}">
      <dsp:nvSpPr>
        <dsp:cNvPr id="0" name=""/>
        <dsp:cNvSpPr/>
      </dsp:nvSpPr>
      <dsp:spPr>
        <a:xfrm>
          <a:off x="4945536" y="602471"/>
          <a:ext cx="1167981" cy="116798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99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NikoshBAN" panose="02000000000000000000" pitchFamily="2" charset="0"/>
              <a:cs typeface="NikoshBAN" panose="02000000000000000000" pitchFamily="2" charset="0"/>
            </a:rPr>
            <a:t>উপকরণের কাম্য ব্যবহার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02552" y="659487"/>
        <a:ext cx="1053949" cy="1053949"/>
      </dsp:txXfrm>
    </dsp:sp>
    <dsp:sp modelId="{2BBEE0D6-A2BC-4E72-9AE2-EEC79EAB7849}">
      <dsp:nvSpPr>
        <dsp:cNvPr id="0" name=""/>
        <dsp:cNvSpPr/>
      </dsp:nvSpPr>
      <dsp:spPr>
        <a:xfrm>
          <a:off x="4853448" y="2370181"/>
          <a:ext cx="293085" cy="4412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4853448" y="2458428"/>
        <a:ext cx="205160" cy="264743"/>
      </dsp:txXfrm>
    </dsp:sp>
    <dsp:sp modelId="{A0121ACF-6661-4B70-A413-DD7828C7D469}">
      <dsp:nvSpPr>
        <dsp:cNvPr id="0" name=""/>
        <dsp:cNvSpPr/>
      </dsp:nvSpPr>
      <dsp:spPr>
        <a:xfrm>
          <a:off x="5284782" y="2006809"/>
          <a:ext cx="1652880" cy="11679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দায়িত্বের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সমবন্টন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26841" y="2177856"/>
        <a:ext cx="1168762" cy="825887"/>
      </dsp:txXfrm>
    </dsp:sp>
    <dsp:sp modelId="{06CCD46F-100F-4EC3-AF62-24F013029A53}">
      <dsp:nvSpPr>
        <dsp:cNvPr id="0" name=""/>
        <dsp:cNvSpPr/>
      </dsp:nvSpPr>
      <dsp:spPr>
        <a:xfrm rot="2700000">
          <a:off x="4616123" y="3071907"/>
          <a:ext cx="421584" cy="4412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4634645" y="3115438"/>
        <a:ext cx="295109" cy="264743"/>
      </dsp:txXfrm>
    </dsp:sp>
    <dsp:sp modelId="{FE18E41A-F5DB-4103-B42F-1F03637066F6}">
      <dsp:nvSpPr>
        <dsp:cNvPr id="0" name=""/>
        <dsp:cNvSpPr/>
      </dsp:nvSpPr>
      <dsp:spPr>
        <a:xfrm>
          <a:off x="4945536" y="3411147"/>
          <a:ext cx="1167981" cy="116798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99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ভবিষ্যত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সম্পর্কে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ধারণা</a:t>
          </a:r>
          <a:endParaRPr lang="en-US" sz="2400" kern="1200" dirty="0"/>
        </a:p>
      </dsp:txBody>
      <dsp:txXfrm>
        <a:off x="5002552" y="3468163"/>
        <a:ext cx="1053949" cy="1053949"/>
      </dsp:txXfrm>
    </dsp:sp>
    <dsp:sp modelId="{E52F6D5D-CF99-483D-9E5C-93FAE455D1EA}">
      <dsp:nvSpPr>
        <dsp:cNvPr id="0" name=""/>
        <dsp:cNvSpPr/>
      </dsp:nvSpPr>
      <dsp:spPr>
        <a:xfrm rot="5400000">
          <a:off x="3914397" y="3362571"/>
          <a:ext cx="421584" cy="4412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3977635" y="3387581"/>
        <a:ext cx="295109" cy="264743"/>
      </dsp:txXfrm>
    </dsp:sp>
    <dsp:sp modelId="{BFAA336F-2F39-4475-A22F-9699E55389B0}">
      <dsp:nvSpPr>
        <dsp:cNvPr id="0" name=""/>
        <dsp:cNvSpPr/>
      </dsp:nvSpPr>
      <dsp:spPr>
        <a:xfrm>
          <a:off x="3541198" y="3992842"/>
          <a:ext cx="1167981" cy="11679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NikoshBAN" panose="02000000000000000000" pitchFamily="2" charset="0"/>
              <a:cs typeface="NikoshBAN" panose="02000000000000000000" pitchFamily="2" charset="0"/>
            </a:rPr>
            <a:t>সিদ্ধান্ত গ্রহণ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12245" y="4163889"/>
        <a:ext cx="825887" cy="825887"/>
      </dsp:txXfrm>
    </dsp:sp>
    <dsp:sp modelId="{DC607D63-05F9-4FFD-86B7-93AD59562D5F}">
      <dsp:nvSpPr>
        <dsp:cNvPr id="0" name=""/>
        <dsp:cNvSpPr/>
      </dsp:nvSpPr>
      <dsp:spPr>
        <a:xfrm rot="8100000">
          <a:off x="3212671" y="3071907"/>
          <a:ext cx="421584" cy="4412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3320624" y="3115438"/>
        <a:ext cx="295109" cy="264743"/>
      </dsp:txXfrm>
    </dsp:sp>
    <dsp:sp modelId="{0EFB05AC-C270-4480-B532-52B1907B99D0}">
      <dsp:nvSpPr>
        <dsp:cNvPr id="0" name=""/>
        <dsp:cNvSpPr/>
      </dsp:nvSpPr>
      <dsp:spPr>
        <a:xfrm>
          <a:off x="2136860" y="3411147"/>
          <a:ext cx="1167981" cy="116798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99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সম্পদের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সঠিক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ব্যবহার</a:t>
          </a:r>
          <a:endParaRPr lang="en-US" sz="2400" kern="1200" dirty="0"/>
        </a:p>
      </dsp:txBody>
      <dsp:txXfrm>
        <a:off x="2193876" y="3468163"/>
        <a:ext cx="1053949" cy="1053949"/>
      </dsp:txXfrm>
    </dsp:sp>
    <dsp:sp modelId="{BE2064D6-B4FB-435B-B309-1BED6A2E9C0A}">
      <dsp:nvSpPr>
        <dsp:cNvPr id="0" name=""/>
        <dsp:cNvSpPr/>
      </dsp:nvSpPr>
      <dsp:spPr>
        <a:xfrm rot="10800000">
          <a:off x="3119427" y="2370181"/>
          <a:ext cx="282073" cy="4412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3204049" y="2458428"/>
        <a:ext cx="197451" cy="264743"/>
      </dsp:txXfrm>
    </dsp:sp>
    <dsp:sp modelId="{B0186FA1-1248-467C-A0A6-407596005874}">
      <dsp:nvSpPr>
        <dsp:cNvPr id="0" name=""/>
        <dsp:cNvSpPr/>
      </dsp:nvSpPr>
      <dsp:spPr>
        <a:xfrm>
          <a:off x="1291936" y="2006809"/>
          <a:ext cx="1694437" cy="11679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NikoshBAN" panose="02000000000000000000" pitchFamily="2" charset="0"/>
              <a:cs typeface="NikoshBAN" panose="02000000000000000000" pitchFamily="2" charset="0"/>
            </a:rPr>
            <a:t>দায়িত্ববোধ সৃষ্টি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40081" y="2177856"/>
        <a:ext cx="1198147" cy="825887"/>
      </dsp:txXfrm>
    </dsp:sp>
    <dsp:sp modelId="{CDAC91E2-F420-463A-B553-BDD6D70FE2C8}">
      <dsp:nvSpPr>
        <dsp:cNvPr id="0" name=""/>
        <dsp:cNvSpPr/>
      </dsp:nvSpPr>
      <dsp:spPr>
        <a:xfrm rot="13500000">
          <a:off x="3212671" y="1668455"/>
          <a:ext cx="421584" cy="4412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3320624" y="1801418"/>
        <a:ext cx="295109" cy="264743"/>
      </dsp:txXfrm>
    </dsp:sp>
    <dsp:sp modelId="{12ED2EA3-D472-4369-8C5B-F84EAFE6467E}">
      <dsp:nvSpPr>
        <dsp:cNvPr id="0" name=""/>
        <dsp:cNvSpPr/>
      </dsp:nvSpPr>
      <dsp:spPr>
        <a:xfrm>
          <a:off x="2136860" y="602471"/>
          <a:ext cx="1167981" cy="116798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99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দক্ষতা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বৃদ্ধি</a:t>
          </a:r>
          <a:endParaRPr lang="en-US" sz="2400" kern="1200" dirty="0"/>
        </a:p>
      </dsp:txBody>
      <dsp:txXfrm>
        <a:off x="2193876" y="659487"/>
        <a:ext cx="1053949" cy="10539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0CD473-B429-483C-931A-6C58153CBC02}">
      <dsp:nvSpPr>
        <dsp:cNvPr id="0" name=""/>
        <dsp:cNvSpPr/>
      </dsp:nvSpPr>
      <dsp:spPr>
        <a:xfrm>
          <a:off x="1368609" y="1523999"/>
          <a:ext cx="1377193" cy="108302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ক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86515" y="1695361"/>
        <a:ext cx="941381" cy="740304"/>
      </dsp:txXfrm>
    </dsp:sp>
    <dsp:sp modelId="{248A910F-DADC-4445-8139-FFA5948B0546}">
      <dsp:nvSpPr>
        <dsp:cNvPr id="0" name=""/>
        <dsp:cNvSpPr/>
      </dsp:nvSpPr>
      <dsp:spPr>
        <a:xfrm>
          <a:off x="2267492" y="621385"/>
          <a:ext cx="628726" cy="541731"/>
        </a:xfrm>
        <a:prstGeom prst="hexagon">
          <a:avLst>
            <a:gd name="adj" fmla="val 28900"/>
            <a:gd name="vf" fmla="val 115470"/>
          </a:avLst>
        </a:prstGeom>
        <a:solidFill>
          <a:srgbClr val="CC00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4F8D1D-65C1-4556-A45E-07F0667F6843}">
      <dsp:nvSpPr>
        <dsp:cNvPr id="0" name=""/>
        <dsp:cNvSpPr/>
      </dsp:nvSpPr>
      <dsp:spPr>
        <a:xfrm>
          <a:off x="1377506" y="0"/>
          <a:ext cx="1365600" cy="1181404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সংগঠন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03815" y="195784"/>
        <a:ext cx="912982" cy="789836"/>
      </dsp:txXfrm>
    </dsp:sp>
    <dsp:sp modelId="{48215E15-FDF0-4D85-8052-7547979A2AB0}">
      <dsp:nvSpPr>
        <dsp:cNvPr id="0" name=""/>
        <dsp:cNvSpPr/>
      </dsp:nvSpPr>
      <dsp:spPr>
        <a:xfrm>
          <a:off x="3001265" y="1634134"/>
          <a:ext cx="628726" cy="541731"/>
        </a:xfrm>
        <a:prstGeom prst="hexagon">
          <a:avLst>
            <a:gd name="adj" fmla="val 28900"/>
            <a:gd name="vf" fmla="val 115470"/>
          </a:avLst>
        </a:prstGeom>
        <a:solidFill>
          <a:srgbClr val="CC00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9888F1-C206-48C6-AC6A-A211F7BB94C6}">
      <dsp:nvSpPr>
        <dsp:cNvPr id="0" name=""/>
        <dsp:cNvSpPr/>
      </dsp:nvSpPr>
      <dsp:spPr>
        <a:xfrm>
          <a:off x="2673005" y="726643"/>
          <a:ext cx="1365600" cy="1181404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648018"/>
            <a:satOff val="90"/>
            <a:lumOff val="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খ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899314" y="922427"/>
        <a:ext cx="912982" cy="789836"/>
      </dsp:txXfrm>
    </dsp:sp>
    <dsp:sp modelId="{B93AAEE7-3BA7-4C3C-ABBA-2F1544277AC9}">
      <dsp:nvSpPr>
        <dsp:cNvPr id="0" name=""/>
        <dsp:cNvSpPr/>
      </dsp:nvSpPr>
      <dsp:spPr>
        <a:xfrm>
          <a:off x="2491539" y="2777337"/>
          <a:ext cx="628726" cy="541731"/>
        </a:xfrm>
        <a:prstGeom prst="hexagon">
          <a:avLst>
            <a:gd name="adj" fmla="val 28900"/>
            <a:gd name="vf" fmla="val 115470"/>
          </a:avLst>
        </a:prstGeom>
        <a:solidFill>
          <a:srgbClr val="CC00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3053CF-8E99-4CDE-A06B-F18FB829D8BC}">
      <dsp:nvSpPr>
        <dsp:cNvPr id="0" name=""/>
        <dsp:cNvSpPr/>
      </dsp:nvSpPr>
      <dsp:spPr>
        <a:xfrm>
          <a:off x="2629921" y="2155139"/>
          <a:ext cx="1365600" cy="1181404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1296036"/>
            <a:satOff val="180"/>
            <a:lumOff val="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নির্দেশনা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856230" y="2350923"/>
        <a:ext cx="912982" cy="789836"/>
      </dsp:txXfrm>
    </dsp:sp>
    <dsp:sp modelId="{B8DB6CCD-F33D-408C-8774-E0A5A14AA3BA}">
      <dsp:nvSpPr>
        <dsp:cNvPr id="0" name=""/>
        <dsp:cNvSpPr/>
      </dsp:nvSpPr>
      <dsp:spPr>
        <a:xfrm>
          <a:off x="1227108" y="2896006"/>
          <a:ext cx="628726" cy="541731"/>
        </a:xfrm>
        <a:prstGeom prst="hexagon">
          <a:avLst>
            <a:gd name="adj" fmla="val 28900"/>
            <a:gd name="vf" fmla="val 115470"/>
          </a:avLst>
        </a:prstGeom>
        <a:solidFill>
          <a:srgbClr val="CC00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072F7F-D50B-4AC0-90BD-F53A6B4B05D3}">
      <dsp:nvSpPr>
        <dsp:cNvPr id="0" name=""/>
        <dsp:cNvSpPr/>
      </dsp:nvSpPr>
      <dsp:spPr>
        <a:xfrm>
          <a:off x="1377506" y="2882595"/>
          <a:ext cx="1365600" cy="1181404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1944054"/>
            <a:satOff val="271"/>
            <a:lumOff val="2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প্রেষণা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03815" y="3078379"/>
        <a:ext cx="912982" cy="789836"/>
      </dsp:txXfrm>
    </dsp:sp>
    <dsp:sp modelId="{F9E962FC-8BA0-47A7-AA34-CA2E825DDF9B}">
      <dsp:nvSpPr>
        <dsp:cNvPr id="0" name=""/>
        <dsp:cNvSpPr/>
      </dsp:nvSpPr>
      <dsp:spPr>
        <a:xfrm>
          <a:off x="481319" y="1883664"/>
          <a:ext cx="628726" cy="541731"/>
        </a:xfrm>
        <a:prstGeom prst="hexagon">
          <a:avLst>
            <a:gd name="adj" fmla="val 28900"/>
            <a:gd name="vf" fmla="val 115470"/>
          </a:avLst>
        </a:prstGeom>
        <a:solidFill>
          <a:srgbClr val="CC00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DA9822-4304-4DA2-9EF6-8F2820F7B1D0}">
      <dsp:nvSpPr>
        <dsp:cNvPr id="0" name=""/>
        <dsp:cNvSpPr/>
      </dsp:nvSpPr>
      <dsp:spPr>
        <a:xfrm>
          <a:off x="119278" y="2155952"/>
          <a:ext cx="1365600" cy="1181404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2592072"/>
            <a:satOff val="361"/>
            <a:lumOff val="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সমন্বয়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সাধন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5587" y="2351736"/>
        <a:ext cx="912982" cy="789836"/>
      </dsp:txXfrm>
    </dsp:sp>
    <dsp:sp modelId="{57912930-52F4-43F3-98D0-5F6EDAA095E9}">
      <dsp:nvSpPr>
        <dsp:cNvPr id="0" name=""/>
        <dsp:cNvSpPr/>
      </dsp:nvSpPr>
      <dsp:spPr>
        <a:xfrm>
          <a:off x="119278" y="725017"/>
          <a:ext cx="1365600" cy="1181404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3240090"/>
            <a:satOff val="451"/>
            <a:lumOff val="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নিয়ন্ত্রণ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5587" y="920801"/>
        <a:ext cx="912982" cy="7898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7DBC0-EBBB-4062-BD63-9F2C21B93DE9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E2BF3-EA9E-4706-8545-861410663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31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E2BF3-EA9E-4706-8545-861410663C7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67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94469-2B31-403D-8948-15A614BDF6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7DA4B2-5E6C-4C5D-A960-59352E705C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7D93D8-E77A-4191-A7AB-4EFB21EDC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902D4-CCF2-41A8-8574-9110E7DC7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8E9AEE-4B6B-4852-BCC1-3248C955F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724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FA9DF-72C5-4114-B898-1F08408D4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454354-7C6E-4978-851A-548119A33F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42C5B-E561-4B7C-8AA8-2DF95AAAE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1DD2E-8D94-48AC-8158-0192A5A36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537CF-29FB-4F15-8405-187E9BE88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127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1BBE95-91E5-479D-8690-6ADA541699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1E367F-13C8-47EF-9B20-8EBD6BFB4F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2A886-2976-4E81-AC13-8EC74F234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473EA-F759-478C-A61E-906DBCBA1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E2FA9-95D3-453E-8156-97C3B0942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79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3C88A-33BD-4DE9-9C52-57769B10B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D5866-9ACC-4161-ADD8-31995C7D7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9A2A9-713F-4733-B06A-7733BD0CB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0AAC7F-5BD6-4CA2-A1BD-105D85784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D3DC48-9178-4A59-BD49-F57805CE0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77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3133B-DF05-43D7-9869-8EF977A02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EBD5B0-0110-47C7-A888-0B98CE769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4FA704-9EA8-452F-89CD-162E6AAA6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C5CFF-2435-4BF9-A5A3-B3298B177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5D392-0612-4841-A87F-49927CAAB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668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57478-9BFF-482E-8CF8-EAB0981B9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666D8-3EA8-413A-9A32-5158BD0E6B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E4A11C-86E9-44F2-A27B-3FB747243B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054B76-CDA1-4571-A0C1-FC0E124F7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751DE6-FB94-44EB-8B1B-9CFC25DE2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EE65BB-FEE8-4408-AC81-144BE12FF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91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D8DDA-0125-4868-9510-1F6FB3A55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14E8E2-33D9-49DE-9EDC-7DD5C99E3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EA9921-40E9-4F14-AC6F-DC20705988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99D3A6-2387-4199-8BD7-9FC77AFE90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91687F-6B41-461A-8CB7-9501872A7E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9866D0-ADFB-4BB5-B207-063317133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B24D36-5527-473A-90CA-FA08FAA4A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A21CF7-BE62-4A87-AA71-D3B90CC4A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49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801E7-C29D-489B-B137-712F6A78B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C77081-5FFE-4A14-A05D-91586C876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87CF2B-F496-45D3-BD5F-59C8A1E42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97CE40-1F00-4002-AEE7-F9870EB53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100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BBC423-4FF0-488C-86C9-94877B607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059CC8-2DF6-4E60-8EF9-3B491258B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B44620-6083-4F8C-A0B8-587954E7E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82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B8F18-FD9D-4E92-A846-4C9B72BE3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C6846-388F-4A72-AB1D-3B3F3F8AF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469D30-88D1-472B-A02C-BB56B0AF66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C7C42F-63FD-4853-9A4D-DC6D91358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74AEF-13F1-41D8-BDBE-A588D782F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C8AED6-39D3-4167-AC03-78786C64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118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6D9C4-C45B-41B2-AA58-6BA4EB5D7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C87773-73B0-4B64-B6B4-80A477562B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92D799-6195-43AC-A6CF-FE66A9DDB9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A85B22-19D7-4A49-9880-D09A122D8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E1A3F9-B077-47D6-834E-CC4A24ECD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4F9674-3300-4E7D-9975-103AEF663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700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BC41D7-B3B3-412E-A265-DE60048F7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D5258-A995-4D98-9ADB-C43EE6627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538A7-1FDC-44BB-BAE3-60EE8BB46C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7E26B-2625-4FD8-AD19-F287E75BE6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1C47C-82AE-49EA-9509-B7C4994338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642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405799EA-2E8E-4704-AFCF-FD1232DAFE52}"/>
              </a:ext>
            </a:extLst>
          </p:cNvPr>
          <p:cNvSpPr/>
          <p:nvPr/>
        </p:nvSpPr>
        <p:spPr>
          <a:xfrm>
            <a:off x="1447800" y="228600"/>
            <a:ext cx="6324600" cy="1219200"/>
          </a:xfrm>
          <a:prstGeom prst="horizontalScroll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96" y="1578532"/>
            <a:ext cx="8139204" cy="466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17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14400" y="381000"/>
            <a:ext cx="7315200" cy="6096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07886983"/>
              </p:ext>
            </p:extLst>
          </p:nvPr>
        </p:nvGraphicFramePr>
        <p:xfrm>
          <a:off x="457200" y="1295400"/>
          <a:ext cx="82296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18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1ABBF1D-98AF-4099-9AE6-60F2A5B470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graphicEl>
                                              <a:dgm id="{91ABBF1D-98AF-4099-9AE6-60F2A5B470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graphicEl>
                                              <a:dgm id="{91ABBF1D-98AF-4099-9AE6-60F2A5B470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graphicEl>
                                              <a:dgm id="{91ABBF1D-98AF-4099-9AE6-60F2A5B470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B92BEDD-F201-4CE7-8AD1-BFB479FE49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graphicEl>
                                              <a:dgm id="{8B92BEDD-F201-4CE7-8AD1-BFB479FE49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graphicEl>
                                              <a:dgm id="{8B92BEDD-F201-4CE7-8AD1-BFB479FE49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graphicEl>
                                              <a:dgm id="{8B92BEDD-F201-4CE7-8AD1-BFB479FE49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82BAE1A-6C11-43DC-9D54-901F19167A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graphicEl>
                                              <a:dgm id="{F82BAE1A-6C11-43DC-9D54-901F19167A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graphicEl>
                                              <a:dgm id="{F82BAE1A-6C11-43DC-9D54-901F19167A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graphicEl>
                                              <a:dgm id="{F82BAE1A-6C11-43DC-9D54-901F19167A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08A03C-3031-4A70-850D-317AEA396A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graphicEl>
                                              <a:dgm id="{AF08A03C-3031-4A70-850D-317AEA396A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graphicEl>
                                              <a:dgm id="{AF08A03C-3031-4A70-850D-317AEA396A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graphicEl>
                                              <a:dgm id="{AF08A03C-3031-4A70-850D-317AEA396A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7757B69-641F-4CB7-9513-603CB17F61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graphicEl>
                                              <a:dgm id="{E7757B69-641F-4CB7-9513-603CB17F61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graphicEl>
                                              <a:dgm id="{E7757B69-641F-4CB7-9513-603CB17F61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graphicEl>
                                              <a:dgm id="{E7757B69-641F-4CB7-9513-603CB17F61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BBEE0D6-A2BC-4E72-9AE2-EEC79EAB78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graphicEl>
                                              <a:dgm id="{2BBEE0D6-A2BC-4E72-9AE2-EEC79EAB78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graphicEl>
                                              <a:dgm id="{2BBEE0D6-A2BC-4E72-9AE2-EEC79EAB78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graphicEl>
                                              <a:dgm id="{2BBEE0D6-A2BC-4E72-9AE2-EEC79EAB78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0121ACF-6661-4B70-A413-DD7828C7D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graphicEl>
                                              <a:dgm id="{A0121ACF-6661-4B70-A413-DD7828C7D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graphicEl>
                                              <a:dgm id="{A0121ACF-6661-4B70-A413-DD7828C7D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>
                                            <p:graphicEl>
                                              <a:dgm id="{A0121ACF-6661-4B70-A413-DD7828C7D4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6CCD46F-100F-4EC3-AF62-24F013029A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graphicEl>
                                              <a:dgm id="{06CCD46F-100F-4EC3-AF62-24F013029A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graphicEl>
                                              <a:dgm id="{06CCD46F-100F-4EC3-AF62-24F013029A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graphicEl>
                                              <a:dgm id="{06CCD46F-100F-4EC3-AF62-24F013029A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E18E41A-F5DB-4103-B42F-1F03637066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">
                                            <p:graphicEl>
                                              <a:dgm id="{FE18E41A-F5DB-4103-B42F-1F03637066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">
                                            <p:graphicEl>
                                              <a:dgm id="{FE18E41A-F5DB-4103-B42F-1F03637066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">
                                            <p:graphicEl>
                                              <a:dgm id="{FE18E41A-F5DB-4103-B42F-1F03637066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52F6D5D-CF99-483D-9E5C-93FAE455D1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">
                                            <p:graphicEl>
                                              <a:dgm id="{E52F6D5D-CF99-483D-9E5C-93FAE455D1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">
                                            <p:graphicEl>
                                              <a:dgm id="{E52F6D5D-CF99-483D-9E5C-93FAE455D1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">
                                            <p:graphicEl>
                                              <a:dgm id="{E52F6D5D-CF99-483D-9E5C-93FAE455D1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AA336F-2F39-4475-A22F-9699E5538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">
                                            <p:graphicEl>
                                              <a:dgm id="{BFAA336F-2F39-4475-A22F-9699E5538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">
                                            <p:graphicEl>
                                              <a:dgm id="{BFAA336F-2F39-4475-A22F-9699E5538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">
                                            <p:graphicEl>
                                              <a:dgm id="{BFAA336F-2F39-4475-A22F-9699E55389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607D63-05F9-4FFD-86B7-93AD59562D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">
                                            <p:graphicEl>
                                              <a:dgm id="{DC607D63-05F9-4FFD-86B7-93AD59562D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">
                                            <p:graphicEl>
                                              <a:dgm id="{DC607D63-05F9-4FFD-86B7-93AD59562D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3">
                                            <p:graphicEl>
                                              <a:dgm id="{DC607D63-05F9-4FFD-86B7-93AD59562D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EFB05AC-C270-4480-B532-52B1907B9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">
                                            <p:graphicEl>
                                              <a:dgm id="{0EFB05AC-C270-4480-B532-52B1907B9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">
                                            <p:graphicEl>
                                              <a:dgm id="{0EFB05AC-C270-4480-B532-52B1907B9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">
                                            <p:graphicEl>
                                              <a:dgm id="{0EFB05AC-C270-4480-B532-52B1907B99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E2064D6-B4FB-435B-B309-1BED6A2E9C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3">
                                            <p:graphicEl>
                                              <a:dgm id="{BE2064D6-B4FB-435B-B309-1BED6A2E9C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3">
                                            <p:graphicEl>
                                              <a:dgm id="{BE2064D6-B4FB-435B-B309-1BED6A2E9C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3">
                                            <p:graphicEl>
                                              <a:dgm id="{BE2064D6-B4FB-435B-B309-1BED6A2E9C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186FA1-1248-467C-A0A6-4075960058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3">
                                            <p:graphicEl>
                                              <a:dgm id="{B0186FA1-1248-467C-A0A6-4075960058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">
                                            <p:graphicEl>
                                              <a:dgm id="{B0186FA1-1248-467C-A0A6-4075960058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3">
                                            <p:graphicEl>
                                              <a:dgm id="{B0186FA1-1248-467C-A0A6-4075960058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AC91E2-F420-463A-B553-BDD6D70FE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">
                                            <p:graphicEl>
                                              <a:dgm id="{CDAC91E2-F420-463A-B553-BDD6D70FE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">
                                            <p:graphicEl>
                                              <a:dgm id="{CDAC91E2-F420-463A-B553-BDD6D70FE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3">
                                            <p:graphicEl>
                                              <a:dgm id="{CDAC91E2-F420-463A-B553-BDD6D70FE2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2ED2EA3-D472-4369-8C5B-F84EAFE646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">
                                            <p:graphicEl>
                                              <a:dgm id="{12ED2EA3-D472-4369-8C5B-F84EAFE646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3">
                                            <p:graphicEl>
                                              <a:dgm id="{12ED2EA3-D472-4369-8C5B-F84EAFE646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3">
                                            <p:graphicEl>
                                              <a:dgm id="{12ED2EA3-D472-4369-8C5B-F84EAFE646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14400" y="315660"/>
            <a:ext cx="7315200" cy="609600"/>
          </a:xfrm>
          <a:prstGeom prst="roundRect">
            <a:avLst/>
          </a:prstGeom>
          <a:ln w="38100">
            <a:solidFill>
              <a:srgbClr val="CC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194042"/>
            <a:ext cx="2743200" cy="2286000"/>
          </a:xfrm>
          <a:prstGeom prst="rect">
            <a:avLst/>
          </a:prstGeom>
        </p:spPr>
      </p:pic>
      <p:pic>
        <p:nvPicPr>
          <p:cNvPr id="5" name="Picture 4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912084"/>
            <a:ext cx="2743200" cy="2286000"/>
          </a:xfrm>
          <a:prstGeom prst="rect">
            <a:avLst/>
          </a:prstGeom>
        </p:spPr>
      </p:pic>
      <p:pic>
        <p:nvPicPr>
          <p:cNvPr id="6" name="Picture 5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869" y="3912084"/>
            <a:ext cx="2743200" cy="22860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662966" y="1745451"/>
            <a:ext cx="2202049" cy="104164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t="5273"/>
          <a:stretch/>
        </p:blipFill>
        <p:spPr>
          <a:xfrm>
            <a:off x="919766" y="1194042"/>
            <a:ext cx="2743200" cy="228600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3660820" y="4605033"/>
            <a:ext cx="2202049" cy="104164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উপকরণের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কাম্য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0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15473" y="304800"/>
            <a:ext cx="7315200" cy="609600"/>
          </a:xfrm>
          <a:prstGeom prst="roundRect">
            <a:avLst/>
          </a:prstGeom>
          <a:ln w="38100">
            <a:solidFill>
              <a:srgbClr val="CC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662966" y="1745451"/>
            <a:ext cx="2202049" cy="104164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660820" y="4605033"/>
            <a:ext cx="2202049" cy="104164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দায়িত্বের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সমবন্টন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23272"/>
            <a:ext cx="2743200" cy="2286000"/>
          </a:xfrm>
          <a:prstGeom prst="rect">
            <a:avLst/>
          </a:prstGeom>
        </p:spPr>
      </p:pic>
      <p:pic>
        <p:nvPicPr>
          <p:cNvPr id="7" name="Picture 6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869" y="1123272"/>
            <a:ext cx="2743200" cy="2286000"/>
          </a:xfrm>
          <a:prstGeom prst="rect">
            <a:avLst/>
          </a:prstGeom>
        </p:spPr>
      </p:pic>
      <p:pic>
        <p:nvPicPr>
          <p:cNvPr id="8" name="Picture 7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031451"/>
            <a:ext cx="2743200" cy="2286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9" name="Picture 8"/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162" y="4031451"/>
            <a:ext cx="27432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94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14400" y="304800"/>
            <a:ext cx="7315200" cy="609600"/>
          </a:xfrm>
          <a:prstGeom prst="roundRect">
            <a:avLst/>
          </a:prstGeom>
          <a:ln w="38100">
            <a:solidFill>
              <a:srgbClr val="CC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644722" y="1745451"/>
            <a:ext cx="2218147" cy="104164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দায়িত্ববোধ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660820" y="4605033"/>
            <a:ext cx="2202049" cy="104164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20" y="1090774"/>
            <a:ext cx="2743200" cy="2286000"/>
          </a:xfrm>
          <a:prstGeom prst="rect">
            <a:avLst/>
          </a:prstGeom>
        </p:spPr>
      </p:pic>
      <p:pic>
        <p:nvPicPr>
          <p:cNvPr id="7" name="Picture 6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747" y="1123272"/>
            <a:ext cx="2743200" cy="2286000"/>
          </a:xfrm>
          <a:prstGeom prst="rect">
            <a:avLst/>
          </a:prstGeom>
        </p:spPr>
      </p:pic>
      <p:pic>
        <p:nvPicPr>
          <p:cNvPr id="8" name="Picture 7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982854"/>
            <a:ext cx="2743200" cy="2286000"/>
          </a:xfrm>
          <a:prstGeom prst="rect">
            <a:avLst/>
          </a:prstGeom>
        </p:spPr>
      </p:pic>
      <p:pic>
        <p:nvPicPr>
          <p:cNvPr id="11" name="Picture 10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747" y="3982854"/>
            <a:ext cx="27432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99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1700" y="446468"/>
            <a:ext cx="4800600" cy="762000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4800" y="1524000"/>
            <a:ext cx="8534400" cy="990600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2819400"/>
            <a:ext cx="8153400" cy="3429000"/>
          </a:xfrm>
          <a:prstGeom prst="rect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ভবিষ্য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কর্মপন্থা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নির্ধারণ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ব্যর্থতায়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পর্যবসিত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দিকনির্দেশনার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অনিশ্চয়তা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যাবতীয়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সুষ্ঠুভাবে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সম্পাদন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পরিকল্পনামাফিক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যেকোনো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বাধা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মোকাবিলা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সাফল্যের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সম্ভাবনা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19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D776D9E-D974-43C0-9745-BCE79C3673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35490"/>
              </p:ext>
            </p:extLst>
          </p:nvPr>
        </p:nvGraphicFramePr>
        <p:xfrm>
          <a:off x="533400" y="2133600"/>
          <a:ext cx="8077200" cy="3993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7677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প্রশ্ন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উত্তর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74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১।</a:t>
                      </a:r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কোনো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বিষয়ে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অগ্রিম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সিদ্ধান্ত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নেওয়াকে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কী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বলে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?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7491"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২।</a:t>
                      </a:r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ব্যবস্থাপনার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প্রথম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কাজ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কী</a:t>
                      </a:r>
                      <a:r>
                        <a:rPr lang="bn-IN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?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7491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৩।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প্রতিষ্ঠানের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দায়িত্ব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সঠিকভাবে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বন্টিত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হলে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  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নিচের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কোনটি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সৃষ্টি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হয়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?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7491"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৪।</a:t>
                      </a:r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সঠিক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পরিকল্পনা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কোনটিকে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সহজ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করে</a:t>
                      </a:r>
                      <a:r>
                        <a:rPr lang="bn-IN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?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7BA93059-D3A6-4DDD-A3D1-681CBD3FA39B}"/>
              </a:ext>
            </a:extLst>
          </p:cNvPr>
          <p:cNvSpPr/>
          <p:nvPr/>
        </p:nvSpPr>
        <p:spPr>
          <a:xfrm>
            <a:off x="5548647" y="2885378"/>
            <a:ext cx="3048001" cy="7672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পরিকল্পনা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1623AF-3E9D-4447-AC35-A5A401C95961}"/>
              </a:ext>
            </a:extLst>
          </p:cNvPr>
          <p:cNvSpPr/>
          <p:nvPr/>
        </p:nvSpPr>
        <p:spPr>
          <a:xfrm>
            <a:off x="5562600" y="3693357"/>
            <a:ext cx="3048000" cy="8024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পরিকল্পনা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409B96-3998-4E32-A177-7B50CFE97686}"/>
              </a:ext>
            </a:extLst>
          </p:cNvPr>
          <p:cNvSpPr/>
          <p:nvPr/>
        </p:nvSpPr>
        <p:spPr>
          <a:xfrm>
            <a:off x="5562600" y="4489026"/>
            <a:ext cx="3048000" cy="8449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দায়িত্ববোধ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5AF7C2-7571-4958-91E1-C7679A5CB429}"/>
              </a:ext>
            </a:extLst>
          </p:cNvPr>
          <p:cNvSpPr/>
          <p:nvPr/>
        </p:nvSpPr>
        <p:spPr>
          <a:xfrm>
            <a:off x="5562600" y="5303780"/>
            <a:ext cx="3048000" cy="8024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অর্জন</a:t>
            </a:r>
            <a:endParaRPr lang="bn-IN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Cloud Callout 1">
            <a:extLst>
              <a:ext uri="{FF2B5EF4-FFF2-40B4-BE49-F238E27FC236}">
                <a16:creationId xmlns:a16="http://schemas.microsoft.com/office/drawing/2014/main" id="{88EC823B-2127-4D17-8030-288AA6907CFD}"/>
              </a:ext>
            </a:extLst>
          </p:cNvPr>
          <p:cNvSpPr/>
          <p:nvPr/>
        </p:nvSpPr>
        <p:spPr>
          <a:xfrm>
            <a:off x="533400" y="228600"/>
            <a:ext cx="3505200" cy="1676400"/>
          </a:xfrm>
          <a:prstGeom prst="cloudCallout">
            <a:avLst>
              <a:gd name="adj1" fmla="val 3719"/>
              <a:gd name="adj2" fmla="val 93950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70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3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5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5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81000" y="5486400"/>
            <a:ext cx="8305800" cy="838200"/>
          </a:xfrm>
          <a:prstGeom prst="round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উদ্দীপকে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উল্লিখিত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‘ক’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গুরুত্বপূর্ণ-বক্তব্যটি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81622066"/>
              </p:ext>
            </p:extLst>
          </p:nvPr>
        </p:nvGraphicFramePr>
        <p:xfrm>
          <a:off x="4572000" y="914400"/>
          <a:ext cx="4114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533400" y="665162"/>
            <a:ext cx="4038600" cy="4562475"/>
            <a:chOff x="457200" y="609600"/>
            <a:chExt cx="4038600" cy="456247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609600"/>
              <a:ext cx="4038600" cy="456247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981200" y="646090"/>
              <a:ext cx="18149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বাড়ির</a:t>
              </a:r>
              <a:r>
                <a:rPr lang="en-US" sz="36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182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0CD473-B429-483C-931A-6C58153CB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0CD473-B429-483C-931A-6C58153CB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0CD473-B429-483C-931A-6C58153CB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0CD473-B429-483C-931A-6C58153CB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470CD473-B429-483C-931A-6C58153CB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0CD473-B429-483C-931A-6C58153CB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0CD473-B429-483C-931A-6C58153CB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0CD473-B429-483C-931A-6C58153CB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0CD473-B429-483C-931A-6C58153CBC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56D196-C442-4053-9CF8-09382CFAB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56D196-C442-4053-9CF8-09382CFAB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56D196-C442-4053-9CF8-09382CFAB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56D196-C442-4053-9CF8-09382CFAB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6156D196-C442-4053-9CF8-09382CFAB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56D196-C442-4053-9CF8-09382CFAB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56D196-C442-4053-9CF8-09382CFAB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56D196-C442-4053-9CF8-09382CFAB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56D196-C442-4053-9CF8-09382CFABC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A4F8D1D-65C1-4556-A45E-07F0667F68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A4F8D1D-65C1-4556-A45E-07F0667F68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A4F8D1D-65C1-4556-A45E-07F0667F68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A4F8D1D-65C1-4556-A45E-07F0667F68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2A4F8D1D-65C1-4556-A45E-07F0667F68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A4F8D1D-65C1-4556-A45E-07F0667F68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A4F8D1D-65C1-4556-A45E-07F0667F68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A4F8D1D-65C1-4556-A45E-07F0667F68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A4F8D1D-65C1-4556-A45E-07F0667F68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8A910F-DADC-4445-8139-FFA5948B0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8A910F-DADC-4445-8139-FFA5948B0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8A910F-DADC-4445-8139-FFA5948B0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8A910F-DADC-4445-8139-FFA5948B0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248A910F-DADC-4445-8139-FFA5948B0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8A910F-DADC-4445-8139-FFA5948B0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8A910F-DADC-4445-8139-FFA5948B0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8A910F-DADC-4445-8139-FFA5948B0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8A910F-DADC-4445-8139-FFA5948B05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9888F1-C206-48C6-AC6A-A211F7BB94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9888F1-C206-48C6-AC6A-A211F7BB94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9888F1-C206-48C6-AC6A-A211F7BB94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9888F1-C206-48C6-AC6A-A211F7BB94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graphicEl>
                                              <a:dgm id="{989888F1-C206-48C6-AC6A-A211F7BB94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9888F1-C206-48C6-AC6A-A211F7BB94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9888F1-C206-48C6-AC6A-A211F7BB94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9888F1-C206-48C6-AC6A-A211F7BB94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9888F1-C206-48C6-AC6A-A211F7BB94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215E15-FDF0-4D85-8052-7547979A2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215E15-FDF0-4D85-8052-7547979A2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215E15-FDF0-4D85-8052-7547979A2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215E15-FDF0-4D85-8052-7547979A2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graphicEl>
                                              <a:dgm id="{48215E15-FDF0-4D85-8052-7547979A2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215E15-FDF0-4D85-8052-7547979A2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215E15-FDF0-4D85-8052-7547979A2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215E15-FDF0-4D85-8052-7547979A2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215E15-FDF0-4D85-8052-7547979A2A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3053CF-8E99-4CDE-A06B-F18FB829D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3053CF-8E99-4CDE-A06B-F18FB829D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3053CF-8E99-4CDE-A06B-F18FB829D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3053CF-8E99-4CDE-A06B-F18FB829D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graphicEl>
                                              <a:dgm id="{B63053CF-8E99-4CDE-A06B-F18FB829D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3053CF-8E99-4CDE-A06B-F18FB829D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3053CF-8E99-4CDE-A06B-F18FB829D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3053CF-8E99-4CDE-A06B-F18FB829D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3053CF-8E99-4CDE-A06B-F18FB829D8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3AAEE7-3BA7-4C3C-ABBA-2F1544277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3AAEE7-3BA7-4C3C-ABBA-2F1544277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3AAEE7-3BA7-4C3C-ABBA-2F1544277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3AAEE7-3BA7-4C3C-ABBA-2F1544277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>
                                            <p:graphicEl>
                                              <a:dgm id="{B93AAEE7-3BA7-4C3C-ABBA-2F1544277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3AAEE7-3BA7-4C3C-ABBA-2F1544277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3AAEE7-3BA7-4C3C-ABBA-2F1544277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3AAEE7-3BA7-4C3C-ABBA-2F1544277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3AAEE7-3BA7-4C3C-ABBA-2F1544277A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072F7F-D50B-4AC0-90BD-F53A6B4B05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072F7F-D50B-4AC0-90BD-F53A6B4B05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072F7F-D50B-4AC0-90BD-F53A6B4B05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072F7F-D50B-4AC0-90BD-F53A6B4B05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">
                                            <p:graphicEl>
                                              <a:dgm id="{06072F7F-D50B-4AC0-90BD-F53A6B4B05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072F7F-D50B-4AC0-90BD-F53A6B4B05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072F7F-D50B-4AC0-90BD-F53A6B4B05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072F7F-D50B-4AC0-90BD-F53A6B4B05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072F7F-D50B-4AC0-90BD-F53A6B4B05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DB6CCD-F33D-408C-8774-E0A5A14AA3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DB6CCD-F33D-408C-8774-E0A5A14AA3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DB6CCD-F33D-408C-8774-E0A5A14AA3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DB6CCD-F33D-408C-8774-E0A5A14AA3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">
                                            <p:graphicEl>
                                              <a:dgm id="{B8DB6CCD-F33D-408C-8774-E0A5A14AA3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DB6CCD-F33D-408C-8774-E0A5A14AA3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DB6CCD-F33D-408C-8774-E0A5A14AA3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DB6CCD-F33D-408C-8774-E0A5A14AA3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DB6CCD-F33D-408C-8774-E0A5A14AA3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DA9822-4304-4DA2-9EF6-8F2820F7B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DA9822-4304-4DA2-9EF6-8F2820F7B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DA9822-4304-4DA2-9EF6-8F2820F7B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DA9822-4304-4DA2-9EF6-8F2820F7B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">
                                            <p:graphicEl>
                                              <a:dgm id="{3EDA9822-4304-4DA2-9EF6-8F2820F7B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DA9822-4304-4DA2-9EF6-8F2820F7B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DA9822-4304-4DA2-9EF6-8F2820F7B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DA9822-4304-4DA2-9EF6-8F2820F7B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DA9822-4304-4DA2-9EF6-8F2820F7B1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E962FC-8BA0-47A7-AA34-CA2E825DDF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E962FC-8BA0-47A7-AA34-CA2E825DDF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E962FC-8BA0-47A7-AA34-CA2E825DDF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E962FC-8BA0-47A7-AA34-CA2E825DDF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">
                                            <p:graphicEl>
                                              <a:dgm id="{F9E962FC-8BA0-47A7-AA34-CA2E825DDF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E962FC-8BA0-47A7-AA34-CA2E825DDF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E962FC-8BA0-47A7-AA34-CA2E825DDF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E962FC-8BA0-47A7-AA34-CA2E825DDF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E962FC-8BA0-47A7-AA34-CA2E825DDF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912930-52F4-43F3-98D0-5F6EDAA09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912930-52F4-43F3-98D0-5F6EDAA09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912930-52F4-43F3-98D0-5F6EDAA09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912930-52F4-43F3-98D0-5F6EDAA09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">
                                            <p:graphicEl>
                                              <a:dgm id="{57912930-52F4-43F3-98D0-5F6EDAA09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912930-52F4-43F3-98D0-5F6EDAA09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912930-52F4-43F3-98D0-5F6EDAA09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912930-52F4-43F3-98D0-5F6EDAA09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912930-52F4-43F3-98D0-5F6EDAA095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1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2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Graphic spid="2" grpId="0">
        <p:bldSub>
          <a:bldDgm bld="lvl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be 3"/>
          <p:cNvSpPr/>
          <p:nvPr/>
        </p:nvSpPr>
        <p:spPr>
          <a:xfrm>
            <a:off x="381000" y="4572000"/>
            <a:ext cx="8458200" cy="1600200"/>
          </a:xfrm>
          <a:prstGeom prst="cub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সকলকে আন্তরিক ধন্যবাদ</a:t>
            </a:r>
            <a:endParaRPr lang="en-US" sz="6000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42900"/>
            <a:ext cx="8458200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78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D62FE39-9A68-42A0-8BD5-5293716169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76400"/>
            <a:ext cx="2909397" cy="343976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Rectangle 1"/>
          <p:cNvSpPr/>
          <p:nvPr/>
        </p:nvSpPr>
        <p:spPr>
          <a:xfrm>
            <a:off x="3886200" y="1676400"/>
            <a:ext cx="4724400" cy="3439767"/>
          </a:xfrm>
          <a:prstGeom prst="rect">
            <a:avLst/>
          </a:prstGeom>
          <a:ln w="57150">
            <a:solidFill>
              <a:srgbClr val="CC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এইচ. এম. মতিউর রহমান</a:t>
            </a:r>
          </a:p>
          <a:p>
            <a:pPr algn="ctr"/>
            <a:r>
              <a:rPr lang="bn-IN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 </a:t>
            </a:r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bn-IN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পটুয়াখালী সরকারি বালিকা উচ্চ বিদ্যালয়, পটুয়াখালী।</a:t>
            </a:r>
          </a:p>
          <a:p>
            <a:pPr algn="ctr"/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০১৭১৬-২২৪৪২৫</a:t>
            </a:r>
            <a:endParaRPr lang="bn-IN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Email-matiur.ptk@gmail.com</a:t>
            </a:r>
            <a:endParaRPr lang="bn-IN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68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 account\Desktop\IMG_20180408_1824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81000" y="1024945"/>
            <a:ext cx="3200400" cy="49911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886200" y="914401"/>
            <a:ext cx="4953000" cy="51005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উদ্যোগ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২,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পরিকল্পনার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</a:t>
            </a:r>
          </a:p>
          <a:p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পিড়িয়ড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৫ম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০৬/০৯/২০২০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bn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92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2047B4C-B315-4C39-A959-AB77E1AEB835}"/>
              </a:ext>
            </a:extLst>
          </p:cNvPr>
          <p:cNvSpPr/>
          <p:nvPr/>
        </p:nvSpPr>
        <p:spPr>
          <a:xfrm>
            <a:off x="1712636" y="304800"/>
            <a:ext cx="57949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শুনি</a:t>
            </a:r>
            <a:endParaRPr lang="bn-IN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81000" y="1828800"/>
            <a:ext cx="8458200" cy="3733800"/>
          </a:xfrm>
          <a:prstGeom prst="roundRect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জনাব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সায়েম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সরাসরি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কারখানা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অভিজ্ঞতা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দু-একজন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ব্যতিরেকে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কারোরই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অভিজ্ঞতা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বিসিক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নগরী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পরিদর্শনের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আগ্রহ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জানালে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আনন্দে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নেচে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বললেন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অনুমতি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তাছাড়া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কতজন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কর্তৃপক্ষের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61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4157" y="4800600"/>
            <a:ext cx="8066443" cy="1447800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সবশেষে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জনাব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সায়েম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রাখলেন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কারখানা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পরিদর্শনের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এসকল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পূর্ব-ধারণা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ভাবনাকে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941154444"/>
              </p:ext>
            </p:extLst>
          </p:nvPr>
        </p:nvGraphicFramePr>
        <p:xfrm>
          <a:off x="544157" y="609600"/>
          <a:ext cx="820808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331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299C6D-434C-4863-A71D-2C1E7CF412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299C6D-434C-4863-A71D-2C1E7CF412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299C6D-434C-4863-A71D-2C1E7CF412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299C6D-434C-4863-A71D-2C1E7CF412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299C6D-434C-4863-A71D-2C1E7CF412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299C6D-434C-4863-A71D-2C1E7CF412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299C6D-434C-4863-A71D-2C1E7CF412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299C6D-434C-4863-A71D-2C1E7CF4126F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299C6D-434C-4863-A71D-2C1E7CF4126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299C6D-434C-4863-A71D-2C1E7CF4126F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299C6D-434C-4863-A71D-2C1E7CF4126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299C6D-434C-4863-A71D-2C1E7CF4126F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299C6D-434C-4863-A71D-2C1E7CF4126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299C6D-434C-4863-A71D-2C1E7CF4126F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299C6D-434C-4863-A71D-2C1E7CF4126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5CDC9D-1632-43B2-A4AB-D66C07D85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5CDC9D-1632-43B2-A4AB-D66C07D857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5CDC9D-1632-43B2-A4AB-D66C07D85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5CDC9D-1632-43B2-A4AB-D66C07D85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5CDC9D-1632-43B2-A4AB-D66C07D85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5CDC9D-1632-43B2-A4AB-D66C07D85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5CDC9D-1632-43B2-A4AB-D66C07D85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5CDC9D-1632-43B2-A4AB-D66C07D8573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5CDC9D-1632-43B2-A4AB-D66C07D8573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5CDC9D-1632-43B2-A4AB-D66C07D8573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5CDC9D-1632-43B2-A4AB-D66C07D8573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5CDC9D-1632-43B2-A4AB-D66C07D8573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5CDC9D-1632-43B2-A4AB-D66C07D8573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5CDC9D-1632-43B2-A4AB-D66C07D8573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5CDC9D-1632-43B2-A4AB-D66C07D8573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DB76CC-A44B-47FB-8BD3-31EB64D147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DB76CC-A44B-47FB-8BD3-31EB64D147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DB76CC-A44B-47FB-8BD3-31EB64D147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DB76CC-A44B-47FB-8BD3-31EB64D147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DB76CC-A44B-47FB-8BD3-31EB64D147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DB76CC-A44B-47FB-8BD3-31EB64D147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DB76CC-A44B-47FB-8BD3-31EB64D147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DB76CC-A44B-47FB-8BD3-31EB64D147C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DB76CC-A44B-47FB-8BD3-31EB64D147C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DB76CC-A44B-47FB-8BD3-31EB64D147C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DB76CC-A44B-47FB-8BD3-31EB64D147C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DB76CC-A44B-47FB-8BD3-31EB64D147C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DB76CC-A44B-47FB-8BD3-31EB64D147C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DB76CC-A44B-47FB-8BD3-31EB64D147C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DB76CC-A44B-47FB-8BD3-31EB64D147C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1ECF0E2-F0B4-4302-913D-B39F668E04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1ECF0E2-F0B4-4302-913D-B39F668E04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1ECF0E2-F0B4-4302-913D-B39F668E04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1ECF0E2-F0B4-4302-913D-B39F668E04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1ECF0E2-F0B4-4302-913D-B39F668E04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1ECF0E2-F0B4-4302-913D-B39F668E04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1ECF0E2-F0B4-4302-913D-B39F668E04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1ECF0E2-F0B4-4302-913D-B39F668E047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1ECF0E2-F0B4-4302-913D-B39F668E047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1ECF0E2-F0B4-4302-913D-B39F668E047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1ECF0E2-F0B4-4302-913D-B39F668E047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1ECF0E2-F0B4-4302-913D-B39F668E047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1ECF0E2-F0B4-4302-913D-B39F668E047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1ECF0E2-F0B4-4302-913D-B39F668E047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1ECF0E2-F0B4-4302-913D-B39F668E047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9126B55-29DA-4A1D-B87D-32B7A60B13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9126B55-29DA-4A1D-B87D-32B7A60B13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9126B55-29DA-4A1D-B87D-32B7A60B13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9126B55-29DA-4A1D-B87D-32B7A60B13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9126B55-29DA-4A1D-B87D-32B7A60B13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9126B55-29DA-4A1D-B87D-32B7A60B13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9126B55-29DA-4A1D-B87D-32B7A60B13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9126B55-29DA-4A1D-B87D-32B7A60B13C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9126B55-29DA-4A1D-B87D-32B7A60B13C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9126B55-29DA-4A1D-B87D-32B7A60B13C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9126B55-29DA-4A1D-B87D-32B7A60B13C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9126B55-29DA-4A1D-B87D-32B7A60B13C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9126B55-29DA-4A1D-B87D-32B7A60B13C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9126B55-29DA-4A1D-B87D-32B7A60B13C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9126B55-29DA-4A1D-B87D-32B7A60B13C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AA2CBB0-DAB3-465D-8C85-0002E93C3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AA2CBB0-DAB3-465D-8C85-0002E93C32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AA2CBB0-DAB3-465D-8C85-0002E93C3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AA2CBB0-DAB3-465D-8C85-0002E93C3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AA2CBB0-DAB3-465D-8C85-0002E93C3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AA2CBB0-DAB3-465D-8C85-0002E93C3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AA2CBB0-DAB3-465D-8C85-0002E93C3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AA2CBB0-DAB3-465D-8C85-0002E93C328D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AA2CBB0-DAB3-465D-8C85-0002E93C328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AA2CBB0-DAB3-465D-8C85-0002E93C328D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AA2CBB0-DAB3-465D-8C85-0002E93C328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AA2CBB0-DAB3-465D-8C85-0002E93C328D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AA2CBB0-DAB3-465D-8C85-0002E93C328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AA2CBB0-DAB3-465D-8C85-0002E93C328D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AA2CBB0-DAB3-465D-8C85-0002E93C328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2B4FC78-6C68-48F3-B0BF-9792936CFA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2B4FC78-6C68-48F3-B0BF-9792936CFA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2B4FC78-6C68-48F3-B0BF-9792936CFA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2B4FC78-6C68-48F3-B0BF-9792936CFA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2B4FC78-6C68-48F3-B0BF-9792936CFA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2B4FC78-6C68-48F3-B0BF-9792936CFA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2B4FC78-6C68-48F3-B0BF-9792936CFA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2B4FC78-6C68-48F3-B0BF-9792936CFA98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2B4FC78-6C68-48F3-B0BF-9792936CFA9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2B4FC78-6C68-48F3-B0BF-9792936CFA98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2B4FC78-6C68-48F3-B0BF-9792936CFA9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2B4FC78-6C68-48F3-B0BF-9792936CFA98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2B4FC78-6C68-48F3-B0BF-9792936CFA9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2B4FC78-6C68-48F3-B0BF-9792936CFA98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2B4FC78-6C68-48F3-B0BF-9792936CFA9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7AAE1E3-739D-406F-81FC-FF02A0931E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7AAE1E3-739D-406F-81FC-FF02A0931E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7AAE1E3-739D-406F-81FC-FF02A0931E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7AAE1E3-739D-406F-81FC-FF02A0931E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7AAE1E3-739D-406F-81FC-FF02A0931E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7AAE1E3-739D-406F-81FC-FF02A0931E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7AAE1E3-739D-406F-81FC-FF02A0931E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7AAE1E3-739D-406F-81FC-FF02A0931E11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7AAE1E3-739D-406F-81FC-FF02A0931E1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7AAE1E3-739D-406F-81FC-FF02A0931E11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7AAE1E3-739D-406F-81FC-FF02A0931E1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7AAE1E3-739D-406F-81FC-FF02A0931E11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7AAE1E3-739D-406F-81FC-FF02A0931E1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7AAE1E3-739D-406F-81FC-FF02A0931E11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7AAE1E3-739D-406F-81FC-FF02A0931E1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774681-6074-4A79-865A-19638EEF33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774681-6074-4A79-865A-19638EEF33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774681-6074-4A79-865A-19638EEF33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774681-6074-4A79-865A-19638EEF33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774681-6074-4A79-865A-19638EEF33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774681-6074-4A79-865A-19638EEF33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774681-6074-4A79-865A-19638EEF33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774681-6074-4A79-865A-19638EEF33C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774681-6074-4A79-865A-19638EEF33C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774681-6074-4A79-865A-19638EEF33C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774681-6074-4A79-865A-19638EEF33C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774681-6074-4A79-865A-19638EEF33C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774681-6074-4A79-865A-19638EEF33C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774681-6074-4A79-865A-19638EEF33C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774681-6074-4A79-865A-19638EEF33C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8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Beveled 2">
            <a:extLst>
              <a:ext uri="{FF2B5EF4-FFF2-40B4-BE49-F238E27FC236}">
                <a16:creationId xmlns:a16="http://schemas.microsoft.com/office/drawing/2014/main" id="{10958DE7-ED6F-4928-AC00-F7907CEFC96F}"/>
              </a:ext>
            </a:extLst>
          </p:cNvPr>
          <p:cNvSpPr/>
          <p:nvPr/>
        </p:nvSpPr>
        <p:spPr>
          <a:xfrm>
            <a:off x="381000" y="1371600"/>
            <a:ext cx="8378685" cy="3962400"/>
          </a:xfrm>
          <a:prstGeom prst="bevel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56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0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09" fill="hold">
                                          <p:stCondLst>
                                            <p:cond delay="90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0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66A7654-F2F8-47D9-BA65-3250BF2DE81C}"/>
              </a:ext>
            </a:extLst>
          </p:cNvPr>
          <p:cNvSpPr/>
          <p:nvPr/>
        </p:nvSpPr>
        <p:spPr>
          <a:xfrm>
            <a:off x="533400" y="1676400"/>
            <a:ext cx="8077200" cy="3170099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শিক্ষার্থীরা-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522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Arrow 8"/>
          <p:cNvSpPr/>
          <p:nvPr/>
        </p:nvSpPr>
        <p:spPr>
          <a:xfrm>
            <a:off x="1447800" y="962025"/>
            <a:ext cx="3758687" cy="942975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461752" y="1905000"/>
            <a:ext cx="3758687" cy="942975"/>
          </a:xfrm>
          <a:prstGeom prst="rightArrow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447800" y="2819400"/>
            <a:ext cx="3810000" cy="942975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1447800" y="3781425"/>
            <a:ext cx="3787462" cy="942975"/>
          </a:xfrm>
          <a:prstGeom prst="rightArrow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1447800" y="4695825"/>
            <a:ext cx="3810000" cy="942975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1447801" y="5610225"/>
            <a:ext cx="3810000" cy="942975"/>
          </a:xfrm>
          <a:prstGeom prst="rightArrow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Can 15"/>
          <p:cNvSpPr/>
          <p:nvPr/>
        </p:nvSpPr>
        <p:spPr>
          <a:xfrm>
            <a:off x="917329" y="914400"/>
            <a:ext cx="553009" cy="5486400"/>
          </a:xfrm>
          <a:prstGeom prst="can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অর্জনে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Can 16"/>
          <p:cNvSpPr/>
          <p:nvPr/>
        </p:nvSpPr>
        <p:spPr>
          <a:xfrm>
            <a:off x="5235262" y="914400"/>
            <a:ext cx="553009" cy="5486400"/>
          </a:xfrm>
          <a:prstGeom prst="can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নির্ধারণ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962271" y="3066076"/>
            <a:ext cx="1925392" cy="2071957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3448" y="3662228"/>
            <a:ext cx="1188823" cy="94496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905000" y="293400"/>
            <a:ext cx="5334000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Plus 2"/>
          <p:cNvSpPr/>
          <p:nvPr/>
        </p:nvSpPr>
        <p:spPr>
          <a:xfrm>
            <a:off x="2949327" y="1685925"/>
            <a:ext cx="429129" cy="457200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lus 14"/>
          <p:cNvSpPr/>
          <p:nvPr/>
        </p:nvSpPr>
        <p:spPr>
          <a:xfrm>
            <a:off x="2949327" y="2619375"/>
            <a:ext cx="429129" cy="457200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lus 17"/>
          <p:cNvSpPr/>
          <p:nvPr/>
        </p:nvSpPr>
        <p:spPr>
          <a:xfrm>
            <a:off x="2949327" y="3543300"/>
            <a:ext cx="429129" cy="457200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us 19"/>
          <p:cNvSpPr/>
          <p:nvPr/>
        </p:nvSpPr>
        <p:spPr>
          <a:xfrm>
            <a:off x="2951508" y="4495800"/>
            <a:ext cx="429129" cy="457200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lus 22"/>
          <p:cNvSpPr/>
          <p:nvPr/>
        </p:nvSpPr>
        <p:spPr>
          <a:xfrm>
            <a:off x="2949327" y="5381625"/>
            <a:ext cx="429129" cy="457200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8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7" presetClass="entr" presetSubtype="1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7" presetClass="entr" presetSubtype="1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7" presetClass="entr" presetSubtype="1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7" presetClass="entr" presetSubtype="1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7" presetClass="entr" presetSubtype="1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7" presetClass="entr" presetSubtype="10" fill="hold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7" presetClass="entr" presetSubtype="1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9" grpId="0" animBg="1"/>
      <p:bldP spid="22" grpId="0" animBg="1"/>
      <p:bldP spid="3" grpId="0" animBg="1"/>
      <p:bldP spid="15" grpId="0" animBg="1"/>
      <p:bldP spid="18" grpId="0" animBg="1"/>
      <p:bldP spid="20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76934" y="3219044"/>
            <a:ext cx="4866331" cy="646331"/>
          </a:xfrm>
          <a:prstGeom prst="rect">
            <a:avLst/>
          </a:prstGeom>
          <a:noFill/>
          <a:ln w="38100"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uble Wave 4"/>
          <p:cNvSpPr/>
          <p:nvPr/>
        </p:nvSpPr>
        <p:spPr>
          <a:xfrm>
            <a:off x="2590800" y="342831"/>
            <a:ext cx="3962400" cy="762000"/>
          </a:xfrm>
          <a:prstGeom prst="doubleWav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209" y="1226747"/>
            <a:ext cx="2489582" cy="18669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533400" y="4188819"/>
            <a:ext cx="8153400" cy="2057400"/>
          </a:xfrm>
          <a:prstGeom prst="roundRect">
            <a:avLst/>
          </a:prstGeom>
          <a:ln w="38100">
            <a:solidFill>
              <a:srgbClr val="CC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05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উদ্দেশ্যাবলি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নির্ধারণ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ভবিষ্যতে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আগাম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কর্মসূচী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নির্ধারণ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97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16728</TotalTime>
  <Words>467</Words>
  <Application>Microsoft Office PowerPoint</Application>
  <PresentationFormat>On-screen Show (4:3)</PresentationFormat>
  <Paragraphs>94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 account</dc:creator>
  <cp:lastModifiedBy>KRComputer</cp:lastModifiedBy>
  <cp:revision>2602</cp:revision>
  <dcterms:created xsi:type="dcterms:W3CDTF">2006-08-16T00:00:00Z</dcterms:created>
  <dcterms:modified xsi:type="dcterms:W3CDTF">2020-09-06T07:12:37Z</dcterms:modified>
</cp:coreProperties>
</file>