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67" r:id="rId2"/>
    <p:sldId id="268" r:id="rId3"/>
    <p:sldId id="257" r:id="rId4"/>
    <p:sldId id="258" r:id="rId5"/>
    <p:sldId id="259" r:id="rId6"/>
    <p:sldId id="262" r:id="rId7"/>
    <p:sldId id="263" r:id="rId8"/>
    <p:sldId id="269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7554-7F20-43C9-84F1-A4654CE1354C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B7FE-5026-491A-AF16-A682C65690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07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A0CC-AA02-40B9-85FB-9F04EA67F59B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2409-DE83-4D42-B617-AB71BED778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4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D73D-B209-4CDB-AAE8-844E8E0F0A51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31E-E19C-4FC5-9227-8A3B39789F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57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4DD63-0E92-4A31-AF67-CE6F626A3971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039B-3D85-486E-B932-253C7BB651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50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5B70-BC1A-4B1A-B1D8-DD6C48BAE810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2B73-2C08-4261-BA59-2C1DA937CA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19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DC59-BBC3-4427-BF1C-F8A4BB6F15EB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A53B-F77D-4A40-91B9-7560E0B39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15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397D-55E1-4BAA-A1DF-35495D1B9918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9EDF-2EC9-4B65-A8BD-10078067B1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70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E39A-1311-4863-9D09-93F15A4CE37F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786B-5407-41DE-90C9-155A7FFC31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020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A8D2-3E13-4F3C-B063-1DB73C38C61E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B528-3A61-4DB3-90A7-8DEB93B56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59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9A920-5155-45D9-80EB-E912BD0BEE06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3287D-DE29-40B3-AB4F-FCB4CA850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56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F45E-567A-4976-88C0-C5E072E3B47B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5F48-000D-4EEE-B0D6-05AF2A6299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52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2A2D0A-88C0-4B62-BBAA-F63572C95AD2}" type="datetimeFigureOut">
              <a:rPr lang="en-GB"/>
              <a:pPr>
                <a:defRPr/>
              </a:pPr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D52C6E-C1D8-4396-8D9A-4C3A62166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98032" y="613611"/>
            <a:ext cx="7964905" cy="3785652"/>
          </a:xfrm>
          <a:prstGeom prst="rect">
            <a:avLst/>
          </a:prstGeom>
          <a:pattFill prst="dashVert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come </a:t>
            </a:r>
          </a:p>
          <a:p>
            <a:pPr algn="ctr"/>
            <a:r>
              <a:rPr lang="en-GB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pPr algn="ctr"/>
            <a:r>
              <a:rPr lang="en-GB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</a:p>
          <a:p>
            <a:pPr algn="ctr"/>
            <a:r>
              <a:rPr lang="en-GB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class</a:t>
            </a:r>
          </a:p>
          <a:p>
            <a:pPr algn="ctr"/>
            <a:r>
              <a:rPr lang="en-GB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teacher in the world</a:t>
            </a:r>
            <a:endParaRPr lang="en-GB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2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88" y="1214438"/>
            <a:ext cx="9144000" cy="2387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96044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47873" y="3072680"/>
            <a:ext cx="47201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mtClean="0">
                <a:solidFill>
                  <a:srgbClr val="00B0F0"/>
                </a:solidFill>
              </a:rPr>
              <a:t> </a:t>
            </a:r>
            <a:r>
              <a:rPr lang="en-GB" sz="2400" b="1" dirty="0" smtClean="0">
                <a:solidFill>
                  <a:srgbClr val="00B0F0"/>
                </a:solidFill>
              </a:rPr>
              <a:t>Muhammad Ahsan Habib</a:t>
            </a:r>
            <a:endParaRPr lang="bn-BD" sz="2400" b="1" dirty="0" smtClean="0">
              <a:solidFill>
                <a:srgbClr val="00B0F0"/>
              </a:solidFill>
            </a:endParaRPr>
          </a:p>
          <a:p>
            <a:pPr algn="ctr"/>
            <a:r>
              <a:rPr lang="bn-BD" b="1" dirty="0" smtClean="0"/>
              <a:t>          </a:t>
            </a:r>
            <a:r>
              <a:rPr lang="en-GB" b="1" dirty="0" smtClean="0">
                <a:solidFill>
                  <a:srgbClr val="7030A0"/>
                </a:solidFill>
              </a:rPr>
              <a:t>Assistant Teacher</a:t>
            </a:r>
            <a:endParaRPr lang="bn-BD" b="1" dirty="0" smtClean="0">
              <a:solidFill>
                <a:srgbClr val="7030A0"/>
              </a:solidFill>
            </a:endParaRPr>
          </a:p>
          <a:p>
            <a:pPr algn="ctr"/>
            <a:r>
              <a:rPr lang="en-GB" b="1" dirty="0" err="1" smtClean="0"/>
              <a:t>Mohsenuddin</a:t>
            </a:r>
            <a:r>
              <a:rPr lang="en-GB" b="1" dirty="0" smtClean="0"/>
              <a:t> </a:t>
            </a:r>
            <a:r>
              <a:rPr lang="en-GB" b="1" dirty="0" err="1" smtClean="0"/>
              <a:t>Nuria</a:t>
            </a:r>
            <a:r>
              <a:rPr lang="en-GB" b="1" dirty="0" smtClean="0"/>
              <a:t> </a:t>
            </a:r>
            <a:r>
              <a:rPr lang="en-GB" b="1" dirty="0" err="1" smtClean="0"/>
              <a:t>Fazil</a:t>
            </a:r>
            <a:r>
              <a:rPr lang="en-GB" b="1" dirty="0" smtClean="0"/>
              <a:t> (Degree) Madrasah</a:t>
            </a:r>
            <a:endParaRPr lang="bn-BD" b="1" dirty="0" smtClean="0"/>
          </a:p>
          <a:p>
            <a:pPr algn="ctr"/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Bauphal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</a:rPr>
              <a:t>Patuakhal</a:t>
            </a: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</a:p>
          <a:p>
            <a:pPr algn="ctr"/>
            <a:r>
              <a:rPr lang="en-GB" b="1" dirty="0" smtClean="0">
                <a:solidFill>
                  <a:srgbClr val="92D050"/>
                </a:solidFill>
              </a:rPr>
              <a:t>Mobile-01754755169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E-mail- ahsanhabib251281@gmail.com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7376" y="1030288"/>
            <a:ext cx="8537248" cy="94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TEACHER</a:t>
            </a:r>
            <a:endParaRPr lang="en-GB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89" y="2408238"/>
            <a:ext cx="2857500" cy="28575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6280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" name="Oval 4"/>
          <p:cNvSpPr/>
          <p:nvPr/>
        </p:nvSpPr>
        <p:spPr>
          <a:xfrm>
            <a:off x="1524000" y="1030288"/>
            <a:ext cx="8698523" cy="1175360"/>
          </a:xfrm>
          <a:prstGeom prst="ellipse">
            <a:avLst/>
          </a:prstGeom>
          <a:solidFill>
            <a:schemeClr val="bg2">
              <a:lumMod val="1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sz="4000" b="1">
                <a:solidFill>
                  <a:srgbClr val="FF0000"/>
                </a:solidFill>
              </a:rPr>
              <a:t>SUBJECT MATTER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03938" y="2424113"/>
            <a:ext cx="5897562" cy="3551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 </a:t>
            </a:r>
            <a:r>
              <a:rPr lang="en-GB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</a:t>
            </a:r>
            <a:endParaRPr lang="bn-BD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Subject- English 2nd paper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(Question Style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Marks Distribution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bn-BD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sz="3200" b="1" u="sng" smtClean="0">
                <a:ea typeface="Vrinda"/>
              </a:rPr>
              <a:t/>
            </a:r>
            <a:br>
              <a:rPr lang="bn-BD" sz="3200" b="1" u="sng" smtClean="0">
                <a:ea typeface="Vrinda"/>
              </a:rPr>
            </a:br>
            <a:r>
              <a:rPr lang="en-GB" sz="2800" b="1" smtClean="0"/>
              <a:t> 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en-GB" sz="3200" b="1" smtClean="0"/>
              <a:t> </a:t>
            </a:r>
            <a:r>
              <a:rPr lang="en-GB" sz="3200" smtClean="0"/>
              <a:t/>
            </a:r>
            <a:br>
              <a:rPr lang="en-GB" sz="3200" smtClean="0"/>
            </a:br>
            <a:endParaRPr lang="en-GB" sz="4000" b="1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72737"/>
            <a:ext cx="10317891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Subject: English 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2nd</a:t>
            </a:r>
            <a:r>
              <a:rPr lang="en-GB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paper 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code-13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Time: 3 hours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Full Marks: 100</a:t>
            </a:r>
            <a:endParaRPr lang="bn-BD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Part-A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Grammer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Marks</a:t>
            </a:r>
            <a:r>
              <a:rPr lang="bn-BD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Writing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Marks</a:t>
            </a:r>
            <a:r>
              <a:rPr lang="bn-BD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40</a:t>
            </a:r>
            <a:endParaRPr lang="en-GB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300790" y="0"/>
            <a:ext cx="1170071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u="sng" dirty="0" smtClean="0">
                <a:solidFill>
                  <a:srgbClr val="7030A0"/>
                </a:solidFill>
              </a:rPr>
              <a:t>Marks</a:t>
            </a:r>
            <a:r>
              <a:rPr lang="bn-BD" sz="3200" b="1" u="sng" dirty="0">
                <a:solidFill>
                  <a:srgbClr val="7030A0"/>
                </a:solidFill>
              </a:rPr>
              <a:t>: </a:t>
            </a:r>
            <a:r>
              <a:rPr lang="bn-BD" sz="3200" b="1" u="sng" dirty="0" smtClean="0">
                <a:solidFill>
                  <a:srgbClr val="7030A0"/>
                </a:solidFill>
              </a:rPr>
              <a:t>60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3200" b="1" u="sng" dirty="0" smtClean="0">
              <a:solidFill>
                <a:srgbClr val="7030A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1- Complete the following passage with suitable words from the box. You may need to change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the froms of some of the words.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may use one word more then once .                               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2- Fill in the blanks with suitable words .                                                                             	            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Q.3- Make five sentences using parts of sentences from each colum of the table below .      	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Q.4- Complete the following text with right from of the verbs given in the box .                    	   0.5*10=5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Q.5- Change the narrative style of the following passage.                                                        		 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Q.6- Change the sentences according to dorection .                                                         	                  1*10=10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Q.7- Complete the following sentences .                                                               		   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Q.8- Complete the text adding suffixes,prefixes or the both with the root word given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in the parenthesis   .                                                                                                                               0.5*10=5    </a:t>
            </a: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Q.9- Make a question tag for each of the following sentences .                                         	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Q.10- Complete the following passage using suitable connectors.                                                               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Q.11- Use capitals and punctuation marks in the following text.                                                                   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dirty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b="1" u="sng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2000" b="1" u="sng" dirty="0">
              <a:solidFill>
                <a:srgbClr val="FF0000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i="1" dirty="0"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92628" y="0"/>
            <a:ext cx="6314302" cy="10008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FF0000"/>
                </a:solidFill>
              </a:rPr>
              <a:t>Part-A: </a:t>
            </a:r>
            <a:r>
              <a:rPr lang="bn-BD" sz="4000" b="1" dirty="0">
                <a:solidFill>
                  <a:srgbClr val="FF0000"/>
                </a:solidFill>
              </a:rPr>
              <a:t>Grammer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" y="419100"/>
            <a:ext cx="11460163" cy="53860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n-BD" sz="1400" b="1" u="sng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 smtClean="0">
                <a:solidFill>
                  <a:srgbClr val="7030A0"/>
                </a:solidFill>
              </a:rPr>
              <a:t>      </a:t>
            </a:r>
            <a:r>
              <a:rPr lang="en-GB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Marks</a:t>
            </a:r>
            <a:r>
              <a:rPr lang="bn-BD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40</a:t>
            </a:r>
            <a:endParaRPr lang="en-GB" sz="2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 </a:t>
            </a:r>
            <a:r>
              <a:rPr lang="bn-BD" dirty="0">
                <a:latin typeface="+mn-lt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12- Write a CV with a cover letter      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13- Write an application or an E-mail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14- Write a paragraph                                              10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Q. 15- Write a composition  out of three                  10</a:t>
            </a:r>
            <a:r>
              <a:rPr lang="bn-BD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+mn-lt"/>
              </a:rPr>
              <a:t>                          </a:t>
            </a:r>
            <a:endParaRPr lang="en-GB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3930162" y="1195754"/>
            <a:ext cx="5477607" cy="10638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</a:t>
            </a:r>
            <a:r>
              <a:rPr lang="bn-BD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Writing</a:t>
            </a:r>
            <a:endParaRPr lang="bn-BD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" name="TextBox 3"/>
          <p:cNvSpPr txBox="1"/>
          <p:nvPr/>
        </p:nvSpPr>
        <p:spPr>
          <a:xfrm>
            <a:off x="543697" y="-14288"/>
            <a:ext cx="11433991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Subject: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English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2nd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paper (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code-13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r>
              <a:rPr lang="en-GB" sz="3200" dirty="0" smtClean="0">
                <a:latin typeface="+mn-lt"/>
              </a:rPr>
              <a:t>        </a:t>
            </a:r>
            <a:endParaRPr lang="bn-BD" sz="32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Full Marks: 100 </a:t>
            </a:r>
            <a:r>
              <a:rPr lang="bn-BD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</a:t>
            </a:r>
            <a:r>
              <a:rPr lang="en-GB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Time: 3 </a:t>
            </a:r>
            <a:r>
              <a:rPr lang="en-GB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hours</a:t>
            </a:r>
            <a:endParaRPr lang="bn-BD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Test Item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  </a:t>
            </a:r>
            <a:r>
              <a:rPr lang="bn-BD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Item wise marks</a:t>
            </a:r>
            <a:endParaRPr lang="bn-BD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Part-A</a:t>
            </a:r>
            <a:r>
              <a:rPr lang="en-GB" sz="2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bn-BD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Grammer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1- Complete the following passage with suitable words from the box. You may need to change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the froms of some of the words.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bn-BD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may use one word more then once.             </a:t>
            </a:r>
            <a:r>
              <a:rPr lang="bn-BD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0.5*10=5</a:t>
            </a:r>
            <a:endParaRPr lang="bn-BD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2- Fill in the blanks with suitable words.                                                                             	           </a:t>
            </a:r>
            <a:r>
              <a:rPr lang="bn-BD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0.5*10=5</a:t>
            </a:r>
            <a:endParaRPr lang="bn-BD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Q.3- Make five sentences using parts of sentences from each colum of the table below.      	</a:t>
            </a:r>
            <a:r>
              <a:rPr lang="bn-BD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1*5=5</a:t>
            </a:r>
            <a:endParaRPr lang="bn-BD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Q.4- Complete the following text with right from of the verbs given in the box.                    	</a:t>
            </a:r>
            <a:r>
              <a:rPr lang="bn-BD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0.5*10=5</a:t>
            </a:r>
            <a:endParaRPr lang="bn-BD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Q.5- Change the narrative style of the following passage.                                                        		</a:t>
            </a:r>
            <a:r>
              <a:rPr lang="bn-BD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5</a:t>
            </a:r>
            <a:endParaRPr lang="bn-BD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Q.6- Change the sentences according to dorection.                                                         	               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1*10=10</a:t>
            </a:r>
            <a:endParaRPr lang="bn-B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Q.7- Complete the following sentences.                                                               		       </a:t>
            </a:r>
            <a:r>
              <a:rPr lang="bn-B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1*5=5</a:t>
            </a:r>
            <a:endParaRPr lang="bn-BD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Q.8- Complete the text adding suffixes,prefixes or the both with the root word given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in the parenthesis.          </a:t>
            </a:r>
            <a:r>
              <a:rPr lang="bn-BD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0.5*10=5    </a:t>
            </a:r>
            <a:r>
              <a:rPr lang="bn-BD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endParaRPr lang="bn-BD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Q.9- Make a question tag for each of the following sentences.                                         	       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1*5=5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Q.10- Complete the following passage using suitable connectors.                                     </a:t>
            </a:r>
            <a:r>
              <a:rPr lang="bn-B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bn-BD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1*5=5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Q.11- Use capitals and punctuation marks in the following text.                                                 </a:t>
            </a:r>
            <a:r>
              <a:rPr lang="bn-B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Part-D: Writing</a:t>
            </a:r>
            <a:endParaRPr lang="bn-BD" sz="24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bn-B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12- Write a CV with a cover </a:t>
            </a: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 .                                                                                                                      10</a:t>
            </a:r>
            <a:endParaRPr lang="bn-B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13- Write an application or an E-mail </a:t>
            </a:r>
            <a:r>
              <a:rPr lang="bn-BD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                                                   10</a:t>
            </a:r>
            <a:endParaRPr lang="bn-BD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Q. 14- Write a </a:t>
            </a:r>
            <a:r>
              <a:rPr lang="bn-BD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 .                                                                                                                                      10</a:t>
            </a:r>
            <a:endParaRPr lang="bn-BD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15- Write a composition  out of three </a:t>
            </a:r>
            <a:r>
              <a:rPr lang="bn-BD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                                                                      </a:t>
            </a:r>
            <a:r>
              <a:rPr lang="bn-BD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bn-BD" sz="20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264" y="400469"/>
            <a:ext cx="9312442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207521" y="828942"/>
            <a:ext cx="5776957" cy="4067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bye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allah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bless you)</a:t>
            </a:r>
            <a:endParaRPr lang="en-GB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4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609</TotalTime>
  <Words>243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    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124</cp:revision>
  <dcterms:created xsi:type="dcterms:W3CDTF">2020-08-08T09:58:13Z</dcterms:created>
  <dcterms:modified xsi:type="dcterms:W3CDTF">2020-09-06T03:10:19Z</dcterms:modified>
</cp:coreProperties>
</file>