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7" r:id="rId6"/>
    <p:sldId id="276" r:id="rId7"/>
    <p:sldId id="270" r:id="rId8"/>
    <p:sldId id="271" r:id="rId9"/>
    <p:sldId id="272" r:id="rId10"/>
    <p:sldId id="262" r:id="rId11"/>
    <p:sldId id="263" r:id="rId12"/>
    <p:sldId id="264" r:id="rId13"/>
    <p:sldId id="278" r:id="rId14"/>
    <p:sldId id="265" r:id="rId15"/>
    <p:sldId id="266" r:id="rId16"/>
    <p:sldId id="27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659"/>
    <a:srgbClr val="8C7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1" autoAdjust="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Montserrat" panose="02000505000000020004" pitchFamily="2" charset="0"/>
              <a:cs typeface="NikoshBAN" panose="02000000000000000000" pitchFamily="2" charset="0"/>
            </a:rPr>
            <a:t>1</a:t>
          </a:r>
          <a:endParaRPr lang="en-US" sz="3600" dirty="0">
            <a:latin typeface="Montserrat" panose="02000505000000020004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1800" b="1" dirty="0" smtClean="0">
              <a:cs typeface="NikoshBAN" pitchFamily="2" charset="0"/>
            </a:rPr>
            <a:t>1.5.1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 read words, phrases and sentences  in the text </a:t>
          </a:r>
          <a:endParaRPr lang="en-US" sz="3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+mn-lt"/>
              <a:cs typeface="MV Boli" panose="02000500030200090000" pitchFamily="2" charset="0"/>
            </a:rPr>
            <a:t>2</a:t>
          </a:r>
          <a:endParaRPr lang="en-US" sz="3600" dirty="0">
            <a:latin typeface="+mn-lt"/>
            <a:cs typeface="MV Boli" panose="0200050003020009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MV Boli" panose="02000500030200090000" pitchFamily="2" charset="0"/>
              <a:cs typeface="MV Boli" panose="02000500030200090000" pitchFamily="2" charset="0"/>
            </a:rPr>
            <a:t>3</a:t>
          </a:r>
          <a:endParaRPr lang="en-US" sz="3600" dirty="0"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1400" b="1" dirty="0" smtClean="0"/>
            <a:t>3.1.2</a:t>
          </a:r>
          <a:r>
            <a:rPr lang="en-US" sz="1400" b="1" dirty="0" smtClean="0">
              <a:latin typeface="NikoshBAN" pitchFamily="2" charset="0"/>
              <a:cs typeface="NikoshBAN" pitchFamily="2" charset="0"/>
            </a:rPr>
            <a:t> write, words, phrases and sentences using non-cursive small letters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..</a:t>
          </a:r>
          <a:endParaRPr lang="en-US" sz="4400" dirty="0">
            <a:effectLst/>
          </a:endParaRPr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1600" b="1" dirty="0" smtClean="0">
              <a:cs typeface="NikoshBAN" pitchFamily="2" charset="0"/>
            </a:rPr>
            <a:t>3.3.1</a:t>
          </a:r>
          <a:r>
            <a:rPr lang="en-US" sz="1600" b="1" dirty="0" smtClean="0">
              <a:latin typeface="NikoshBAN" pitchFamily="2" charset="0"/>
              <a:cs typeface="NikoshBAN" pitchFamily="2" charset="0"/>
            </a:rPr>
            <a:t>understand questions about  objects around them.</a:t>
          </a:r>
          <a:endParaRPr lang="en-US" sz="16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 custLinFactNeighborX="2719" custLinFactNeighborY="-4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 custLinFactNeighborX="0" custLinFactNeighborY="170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F4E994-75D5-4BE1-A1AE-0B0E5B5D4944}" type="presOf" srcId="{97C327B1-142F-4A83-BE2C-DD56DA71EFF5}" destId="{EF9E29F0-7FF8-4070-936C-3823F9631983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B775082D-2172-45AA-9036-2D1CCC827665}" type="presOf" srcId="{80E28AA5-12A5-43EF-ABF2-53CB5B364469}" destId="{A22E2119-9242-4667-BF8C-EDD34924C4C2}" srcOrd="0" destOrd="0" presId="urn:microsoft.com/office/officeart/2005/8/layout/chevron2"/>
    <dgm:cxn modelId="{C6F61719-3214-4A61-B99F-230B2FF4C781}" type="presOf" srcId="{02BED4B0-1AA8-40CF-BB44-8001A1A8171D}" destId="{5A8F28F8-B3B1-4230-ADC6-BDF28F7D2300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260D406C-D950-4473-A38C-61BB549C1ADC}" type="presOf" srcId="{06CE056F-22C6-4DEB-991F-486E31A33C6B}" destId="{2042F1ED-A62C-4EF8-BF14-844287DDA162}" srcOrd="0" destOrd="0" presId="urn:microsoft.com/office/officeart/2005/8/layout/chevron2"/>
    <dgm:cxn modelId="{C202A53A-E21B-4911-ABB6-C8BDEBADA25F}" type="presOf" srcId="{06E99FE1-B732-450D-80D2-2E70A73E5A67}" destId="{40237F9C-E123-4523-8F0B-63C1BF5DBA2A}" srcOrd="0" destOrd="0" presId="urn:microsoft.com/office/officeart/2005/8/layout/chevron2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DEAA2403-E3F9-44CB-9489-750E24234907}" type="presOf" srcId="{A4D40DB5-3967-43C7-BA23-C7E84EC444F4}" destId="{65443453-11F5-4AB2-AE2C-85887680F51C}" srcOrd="0" destOrd="0" presId="urn:microsoft.com/office/officeart/2005/8/layout/chevron2"/>
    <dgm:cxn modelId="{FC20F8E7-E82F-444C-8DEC-B05047E1B20B}" type="presOf" srcId="{44BD61FF-2804-4D94-B20D-248D5363F8A0}" destId="{A22009AD-1197-478D-859C-387A204B6065}" srcOrd="0" destOrd="0" presId="urn:microsoft.com/office/officeart/2005/8/layout/chevron2"/>
    <dgm:cxn modelId="{83BEBEAD-8044-40A3-9AE9-04E0BE83211E}" type="presParOf" srcId="{40237F9C-E123-4523-8F0B-63C1BF5DBA2A}" destId="{0DC22657-25FE-44E4-B4F2-AB8C6BA62FBD}" srcOrd="0" destOrd="0" presId="urn:microsoft.com/office/officeart/2005/8/layout/chevron2"/>
    <dgm:cxn modelId="{4C89E58D-1F31-4434-92D6-E63669586B40}" type="presParOf" srcId="{0DC22657-25FE-44E4-B4F2-AB8C6BA62FBD}" destId="{2042F1ED-A62C-4EF8-BF14-844287DDA162}" srcOrd="0" destOrd="0" presId="urn:microsoft.com/office/officeart/2005/8/layout/chevron2"/>
    <dgm:cxn modelId="{FDE43061-395B-4EDD-A61D-4EC2F6152042}" type="presParOf" srcId="{0DC22657-25FE-44E4-B4F2-AB8C6BA62FBD}" destId="{65443453-11F5-4AB2-AE2C-85887680F51C}" srcOrd="1" destOrd="0" presId="urn:microsoft.com/office/officeart/2005/8/layout/chevron2"/>
    <dgm:cxn modelId="{E05FC381-7C29-459E-8534-6EB6CD1A1D6A}" type="presParOf" srcId="{40237F9C-E123-4523-8F0B-63C1BF5DBA2A}" destId="{40351014-5F1B-41FA-852A-8D5AB9874757}" srcOrd="1" destOrd="0" presId="urn:microsoft.com/office/officeart/2005/8/layout/chevron2"/>
    <dgm:cxn modelId="{D196E72B-AEB4-43AB-AD6E-90DEB3E87687}" type="presParOf" srcId="{40237F9C-E123-4523-8F0B-63C1BF5DBA2A}" destId="{7E95EA2C-C546-4B9B-A4F8-79F9330C758F}" srcOrd="2" destOrd="0" presId="urn:microsoft.com/office/officeart/2005/8/layout/chevron2"/>
    <dgm:cxn modelId="{28082768-3588-4ABA-8D72-A037831BEC99}" type="presParOf" srcId="{7E95EA2C-C546-4B9B-A4F8-79F9330C758F}" destId="{A22E2119-9242-4667-BF8C-EDD34924C4C2}" srcOrd="0" destOrd="0" presId="urn:microsoft.com/office/officeart/2005/8/layout/chevron2"/>
    <dgm:cxn modelId="{4C8EF33A-89B2-4810-82C3-E127FC002A71}" type="presParOf" srcId="{7E95EA2C-C546-4B9B-A4F8-79F9330C758F}" destId="{EF9E29F0-7FF8-4070-936C-3823F9631983}" srcOrd="1" destOrd="0" presId="urn:microsoft.com/office/officeart/2005/8/layout/chevron2"/>
    <dgm:cxn modelId="{27FC9591-2A33-4D02-B1F9-B233DEA93009}" type="presParOf" srcId="{40237F9C-E123-4523-8F0B-63C1BF5DBA2A}" destId="{44DD99B4-29D3-4866-9BD8-33B092A3BB0C}" srcOrd="3" destOrd="0" presId="urn:microsoft.com/office/officeart/2005/8/layout/chevron2"/>
    <dgm:cxn modelId="{E0B16A59-92CC-47D2-8E03-D7D5E5FF3034}" type="presParOf" srcId="{40237F9C-E123-4523-8F0B-63C1BF5DBA2A}" destId="{08C6ACC2-7D77-4009-A3A9-F02FBBFFBDE6}" srcOrd="4" destOrd="0" presId="urn:microsoft.com/office/officeart/2005/8/layout/chevron2"/>
    <dgm:cxn modelId="{9A0C3636-E5AF-4D6B-B83B-D973361782BD}" type="presParOf" srcId="{08C6ACC2-7D77-4009-A3A9-F02FBBFFBDE6}" destId="{A22009AD-1197-478D-859C-387A204B6065}" srcOrd="0" destOrd="0" presId="urn:microsoft.com/office/officeart/2005/8/layout/chevron2"/>
    <dgm:cxn modelId="{988CC18E-D507-46CE-AFE2-560FF848EB2A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F1ED-A62C-4EF8-BF14-844287DDA162}">
      <dsp:nvSpPr>
        <dsp:cNvPr id="0" name=""/>
        <dsp:cNvSpPr/>
      </dsp:nvSpPr>
      <dsp:spPr>
        <a:xfrm rot="5400000">
          <a:off x="-135815" y="138134"/>
          <a:ext cx="905439" cy="6338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Montserrat" panose="02000505000000020004" pitchFamily="2" charset="0"/>
              <a:cs typeface="NikoshBAN" panose="02000000000000000000" pitchFamily="2" charset="0"/>
            </a:rPr>
            <a:t>1</a:t>
          </a:r>
          <a:endParaRPr lang="en-US" sz="3600" kern="1200" dirty="0">
            <a:latin typeface="Montserrat" panose="02000505000000020004" pitchFamily="2" charset="0"/>
            <a:cs typeface="NikoshBAN" panose="02000000000000000000" pitchFamily="2" charset="0"/>
          </a:endParaRPr>
        </a:p>
      </dsp:txBody>
      <dsp:txXfrm rot="-5400000">
        <a:off x="2" y="319222"/>
        <a:ext cx="633807" cy="271632"/>
      </dsp:txXfrm>
    </dsp:sp>
    <dsp:sp modelId="{65443453-11F5-4AB2-AE2C-85887680F51C}">
      <dsp:nvSpPr>
        <dsp:cNvPr id="0" name=""/>
        <dsp:cNvSpPr/>
      </dsp:nvSpPr>
      <dsp:spPr>
        <a:xfrm rot="5400000">
          <a:off x="2150507" y="-1516699"/>
          <a:ext cx="588844" cy="36222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cs typeface="NikoshBAN" pitchFamily="2" charset="0"/>
            </a:rPr>
            <a:t>1.5.1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read words, phrases and sentences  in the text </a:t>
          </a:r>
          <a:endParaRPr lang="en-US" sz="320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633808" y="28745"/>
        <a:ext cx="3593499" cy="531354"/>
      </dsp:txXfrm>
    </dsp:sp>
    <dsp:sp modelId="{A22E2119-9242-4667-BF8C-EDD34924C4C2}">
      <dsp:nvSpPr>
        <dsp:cNvPr id="0" name=""/>
        <dsp:cNvSpPr/>
      </dsp:nvSpPr>
      <dsp:spPr>
        <a:xfrm rot="5400000">
          <a:off x="-135815" y="853431"/>
          <a:ext cx="905439" cy="6338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n-lt"/>
              <a:cs typeface="MV Boli" panose="02000500030200090000" pitchFamily="2" charset="0"/>
            </a:rPr>
            <a:t>2</a:t>
          </a:r>
          <a:endParaRPr lang="en-US" sz="3600" kern="1200" dirty="0">
            <a:latin typeface="+mn-lt"/>
            <a:cs typeface="MV Boli" panose="02000500030200090000" pitchFamily="2" charset="0"/>
          </a:endParaRPr>
        </a:p>
      </dsp:txBody>
      <dsp:txXfrm rot="-5400000">
        <a:off x="2" y="1034519"/>
        <a:ext cx="633807" cy="271632"/>
      </dsp:txXfrm>
    </dsp:sp>
    <dsp:sp modelId="{EF9E29F0-7FF8-4070-936C-3823F9631983}">
      <dsp:nvSpPr>
        <dsp:cNvPr id="0" name=""/>
        <dsp:cNvSpPr/>
      </dsp:nvSpPr>
      <dsp:spPr>
        <a:xfrm rot="5400000">
          <a:off x="2150661" y="-799238"/>
          <a:ext cx="588535" cy="36222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cs typeface="NikoshBAN" pitchFamily="2" charset="0"/>
            </a:rPr>
            <a:t>3.3.1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understand questions about  objects around them.</a:t>
          </a:r>
          <a:endParaRPr lang="en-US" sz="1600" kern="1200" dirty="0">
            <a:effectLst/>
          </a:endParaRPr>
        </a:p>
      </dsp:txBody>
      <dsp:txXfrm rot="-5400000">
        <a:off x="633807" y="746346"/>
        <a:ext cx="3593514" cy="531075"/>
      </dsp:txXfrm>
    </dsp:sp>
    <dsp:sp modelId="{A22009AD-1197-478D-859C-387A204B6065}">
      <dsp:nvSpPr>
        <dsp:cNvPr id="0" name=""/>
        <dsp:cNvSpPr/>
      </dsp:nvSpPr>
      <dsp:spPr>
        <a:xfrm rot="5400000">
          <a:off x="-135815" y="1571047"/>
          <a:ext cx="905439" cy="6338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MV Boli" panose="02000500030200090000" pitchFamily="2" charset="0"/>
              <a:cs typeface="MV Boli" panose="02000500030200090000" pitchFamily="2" charset="0"/>
            </a:rPr>
            <a:t>3</a:t>
          </a:r>
          <a:endParaRPr lang="en-US" sz="3600" kern="1200" dirty="0">
            <a:latin typeface="MV Boli" panose="02000500030200090000" pitchFamily="2" charset="0"/>
            <a:cs typeface="MV Boli" panose="02000500030200090000" pitchFamily="2" charset="0"/>
          </a:endParaRPr>
        </a:p>
      </dsp:txBody>
      <dsp:txXfrm rot="-5400000">
        <a:off x="2" y="1752135"/>
        <a:ext cx="633807" cy="271632"/>
      </dsp:txXfrm>
    </dsp:sp>
    <dsp:sp modelId="{5A8F28F8-B3B1-4230-ADC6-BDF28F7D2300}">
      <dsp:nvSpPr>
        <dsp:cNvPr id="0" name=""/>
        <dsp:cNvSpPr/>
      </dsp:nvSpPr>
      <dsp:spPr>
        <a:xfrm rot="5400000">
          <a:off x="2150661" y="-83941"/>
          <a:ext cx="588535" cy="36222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3.1.2</a:t>
          </a:r>
          <a:r>
            <a:rPr lang="en-US" sz="1400" b="1" kern="1200" dirty="0" smtClean="0">
              <a:latin typeface="NikoshBAN" pitchFamily="2" charset="0"/>
              <a:cs typeface="NikoshBAN" pitchFamily="2" charset="0"/>
            </a:rPr>
            <a:t> write, words, phrases and sentences using non-cursive small letters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..</a:t>
          </a:r>
          <a:endParaRPr lang="en-US" sz="4400" kern="1200" dirty="0">
            <a:effectLst/>
          </a:endParaRPr>
        </a:p>
      </dsp:txBody>
      <dsp:txXfrm rot="-5400000">
        <a:off x="633807" y="1461643"/>
        <a:ext cx="3593514" cy="53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60330 w 12192000"/>
              <a:gd name="connsiteY5" fmla="*/ 260330 h 6858000"/>
              <a:gd name="connsiteX6" fmla="*/ 260330 w 12192000"/>
              <a:gd name="connsiteY6" fmla="*/ 6597670 h 6858000"/>
              <a:gd name="connsiteX7" fmla="*/ 11931670 w 12192000"/>
              <a:gd name="connsiteY7" fmla="*/ 6597670 h 6858000"/>
              <a:gd name="connsiteX8" fmla="*/ 11931670 w 12192000"/>
              <a:gd name="connsiteY8" fmla="*/ 260330 h 6858000"/>
              <a:gd name="connsiteX9" fmla="*/ 260330 w 12192000"/>
              <a:gd name="connsiteY9" fmla="*/ 260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1730 w 12192000"/>
              <a:gd name="connsiteY5" fmla="*/ 31730 h 6858000"/>
              <a:gd name="connsiteX6" fmla="*/ 260330 w 12192000"/>
              <a:gd name="connsiteY6" fmla="*/ 6597670 h 6858000"/>
              <a:gd name="connsiteX7" fmla="*/ 11931670 w 12192000"/>
              <a:gd name="connsiteY7" fmla="*/ 6597670 h 6858000"/>
              <a:gd name="connsiteX8" fmla="*/ 11931670 w 12192000"/>
              <a:gd name="connsiteY8" fmla="*/ 260330 h 6858000"/>
              <a:gd name="connsiteX9" fmla="*/ 31730 w 12192000"/>
              <a:gd name="connsiteY9" fmla="*/ 317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1730 w 12192000"/>
              <a:gd name="connsiteY5" fmla="*/ 31730 h 6858000"/>
              <a:gd name="connsiteX6" fmla="*/ 285730 w 12192000"/>
              <a:gd name="connsiteY6" fmla="*/ 6699270 h 6858000"/>
              <a:gd name="connsiteX7" fmla="*/ 11931670 w 12192000"/>
              <a:gd name="connsiteY7" fmla="*/ 6597670 h 6858000"/>
              <a:gd name="connsiteX8" fmla="*/ 11931670 w 12192000"/>
              <a:gd name="connsiteY8" fmla="*/ 260330 h 6858000"/>
              <a:gd name="connsiteX9" fmla="*/ 31730 w 12192000"/>
              <a:gd name="connsiteY9" fmla="*/ 317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1730 w 12192000"/>
              <a:gd name="connsiteY5" fmla="*/ 31730 h 6858000"/>
              <a:gd name="connsiteX6" fmla="*/ 285730 w 12192000"/>
              <a:gd name="connsiteY6" fmla="*/ 6699270 h 6858000"/>
              <a:gd name="connsiteX7" fmla="*/ 11931670 w 12192000"/>
              <a:gd name="connsiteY7" fmla="*/ 6597670 h 6858000"/>
              <a:gd name="connsiteX8" fmla="*/ 11931670 w 12192000"/>
              <a:gd name="connsiteY8" fmla="*/ 260330 h 6858000"/>
              <a:gd name="connsiteX9" fmla="*/ 31730 w 12192000"/>
              <a:gd name="connsiteY9" fmla="*/ 31730 h 6858000"/>
              <a:gd name="connsiteX0" fmla="*/ 0 w 12192000"/>
              <a:gd name="connsiteY0" fmla="*/ 0 h 6864370"/>
              <a:gd name="connsiteX1" fmla="*/ 12192000 w 12192000"/>
              <a:gd name="connsiteY1" fmla="*/ 0 h 6864370"/>
              <a:gd name="connsiteX2" fmla="*/ 12192000 w 12192000"/>
              <a:gd name="connsiteY2" fmla="*/ 6858000 h 6864370"/>
              <a:gd name="connsiteX3" fmla="*/ 0 w 12192000"/>
              <a:gd name="connsiteY3" fmla="*/ 6858000 h 6864370"/>
              <a:gd name="connsiteX4" fmla="*/ 0 w 12192000"/>
              <a:gd name="connsiteY4" fmla="*/ 0 h 6864370"/>
              <a:gd name="connsiteX5" fmla="*/ 31730 w 12192000"/>
              <a:gd name="connsiteY5" fmla="*/ 31730 h 6864370"/>
              <a:gd name="connsiteX6" fmla="*/ 19030 w 12192000"/>
              <a:gd name="connsiteY6" fmla="*/ 6864370 h 6864370"/>
              <a:gd name="connsiteX7" fmla="*/ 11931670 w 12192000"/>
              <a:gd name="connsiteY7" fmla="*/ 6597670 h 6864370"/>
              <a:gd name="connsiteX8" fmla="*/ 11931670 w 12192000"/>
              <a:gd name="connsiteY8" fmla="*/ 260330 h 6864370"/>
              <a:gd name="connsiteX9" fmla="*/ 31730 w 12192000"/>
              <a:gd name="connsiteY9" fmla="*/ 31730 h 686437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1730 w 12192000"/>
              <a:gd name="connsiteY5" fmla="*/ 31730 h 6858000"/>
              <a:gd name="connsiteX6" fmla="*/ 82530 w 12192000"/>
              <a:gd name="connsiteY6" fmla="*/ 6724670 h 6858000"/>
              <a:gd name="connsiteX7" fmla="*/ 11931670 w 12192000"/>
              <a:gd name="connsiteY7" fmla="*/ 6597670 h 6858000"/>
              <a:gd name="connsiteX8" fmla="*/ 11931670 w 12192000"/>
              <a:gd name="connsiteY8" fmla="*/ 260330 h 6858000"/>
              <a:gd name="connsiteX9" fmla="*/ 31730 w 12192000"/>
              <a:gd name="connsiteY9" fmla="*/ 317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1931670 w 12192000"/>
              <a:gd name="connsiteY7" fmla="*/ 6597670 h 6858000"/>
              <a:gd name="connsiteX8" fmla="*/ 11931670 w 12192000"/>
              <a:gd name="connsiteY8" fmla="*/ 2603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1931670 w 12192000"/>
              <a:gd name="connsiteY7" fmla="*/ 6597670 h 6858000"/>
              <a:gd name="connsiteX8" fmla="*/ 120332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45970 w 12192000"/>
              <a:gd name="connsiteY7" fmla="*/ 6737370 h 6858000"/>
              <a:gd name="connsiteX8" fmla="*/ 120332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45970 w 12192000"/>
              <a:gd name="connsiteY7" fmla="*/ 6737370 h 6858000"/>
              <a:gd name="connsiteX8" fmla="*/ 120332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332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587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587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82530 w 12192000"/>
              <a:gd name="connsiteY6" fmla="*/ 67246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8135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7881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7881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7881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7881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7881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7881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30 w 12192000"/>
              <a:gd name="connsiteY5" fmla="*/ 133330 h 6858000"/>
              <a:gd name="connsiteX6" fmla="*/ 44430 w 12192000"/>
              <a:gd name="connsiteY6" fmla="*/ 6788170 h 6858000"/>
              <a:gd name="connsiteX7" fmla="*/ 12096770 w 12192000"/>
              <a:gd name="connsiteY7" fmla="*/ 6775470 h 6858000"/>
              <a:gd name="connsiteX8" fmla="*/ 12058670 w 12192000"/>
              <a:gd name="connsiteY8" fmla="*/ 171430 h 6858000"/>
              <a:gd name="connsiteX9" fmla="*/ 95230 w 12192000"/>
              <a:gd name="connsiteY9" fmla="*/ 133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30" y="133330"/>
                </a:moveTo>
                <a:cubicBezTo>
                  <a:pt x="192597" y="793743"/>
                  <a:pt x="556663" y="5543557"/>
                  <a:pt x="44430" y="6788170"/>
                </a:cubicBezTo>
                <a:lnTo>
                  <a:pt x="12096770" y="6775470"/>
                </a:lnTo>
                <a:cubicBezTo>
                  <a:pt x="11571837" y="2326223"/>
                  <a:pt x="12037503" y="645577"/>
                  <a:pt x="12058670" y="171430"/>
                </a:cubicBezTo>
                <a:lnTo>
                  <a:pt x="95230" y="133330"/>
                </a:lnTo>
                <a:close/>
              </a:path>
            </a:pathLst>
          </a:custGeom>
          <a:gradFill>
            <a:gsLst>
              <a:gs pos="17000">
                <a:srgbClr val="FF0000"/>
              </a:gs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9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7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9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3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0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5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4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9E08-EAB8-4CB8-A76B-042992DCB31C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7B1AF-23F3-4524-8A03-CC30D1D6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0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s://youtu.be/EpeSSMuWqis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06" y="1309999"/>
            <a:ext cx="5306977" cy="3436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396" y="4414855"/>
            <a:ext cx="7001634" cy="2387600"/>
          </a:xfrm>
        </p:spPr>
        <p:txBody>
          <a:bodyPr>
            <a:normAutofit fontScale="90000"/>
          </a:bodyPr>
          <a:lstStyle/>
          <a:p>
            <a:r>
              <a:rPr lang="en-GB" sz="16600" dirty="0" smtClean="0">
                <a:solidFill>
                  <a:srgbClr val="783659"/>
                </a:solidFill>
                <a:latin typeface="Amorino Beta" pitchFamily="2" charset="0"/>
              </a:rPr>
              <a:t>welcome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593" y="2588164"/>
            <a:ext cx="2243020" cy="1871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376" y="245153"/>
            <a:ext cx="1708803" cy="15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2.29167E-6 0.00023 C 0.01054 -0.00115 0.02122 -0.00069 0.03164 -0.00347 C 0.03841 -0.00532 0.04466 -0.01111 0.05143 -0.01412 C 0.05521 -0.01574 0.05937 -0.01597 0.06328 -0.01759 C 0.07122 -0.02083 0.08672 -0.02801 0.08672 -0.02777 C 0.09857 -0.02685 0.11067 -0.02916 0.12226 -0.02453 C 0.12643 -0.02291 0.12903 -0.01551 0.13216 -0.01065 C 0.1375 -0.00254 0.13854 0.00348 0.14401 0.01412 C 0.14778 0.0213 0.15195 0.02801 0.15586 0.03519 L 0.15976 0.04213 L 0.16575 0.05278 C 0.16706 0.0551 0.16797 0.05857 0.16966 0.05973 C 0.17161 0.06088 0.17383 0.06135 0.17565 0.0632 C 0.18099 0.06852 0.18554 0.07732 0.1914 0.08079 C 0.19531 0.0831 0.19922 0.08611 0.20325 0.08773 C 0.20716 0.08959 0.2112 0.08982 0.2151 0.09121 C 0.22044 0.09329 0.22565 0.09607 0.23073 0.09838 C 0.2526 0.09723 0.27435 0.09769 0.29596 0.09491 C 0.31002 0.09306 0.30937 0.08866 0.31966 0.08079 C 0.32161 0.0794 0.3237 0.07871 0.32565 0.07732 C 0.32825 0.07523 0.3306 0.07153 0.33346 0.07014 C 0.34258 0.06574 0.35221 0.06505 0.36107 0.05973 C 0.36315 0.05857 0.3651 0.05764 0.36706 0.05625 C 0.36979 0.05417 0.37213 0.05047 0.375 0.04908 C 0.37995 0.04676 0.38541 0.04676 0.39075 0.0456 C 0.40976 0.04792 0.42903 0.04885 0.44791 0.05278 C 0.46914 0.05695 0.45078 0.06482 0.47565 0.07385 L 0.48541 0.07732 C 0.48815 0.08079 0.49062 0.08473 0.49336 0.08773 C 0.4957 0.09051 0.49857 0.09283 0.5013 0.09491 C 0.50625 0.09838 0.51523 0.10324 0.52096 0.10533 C 0.52825 0.10787 0.53541 0.10996 0.54271 0.1125 C 0.58216 0.1081 0.5638 0.1088 0.59804 0.1088 " pathEditMode="relative" rAng="0" ptsTypes="AAAAAAAAAAAAAAAAAAAAAAAAAAAAAAA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2.70833E-6 0.00023 C 0.00209 -0.00949 0.00352 -0.01922 0.00599 -0.02824 C 0.00677 -0.03125 0.00873 -0.03264 0.0099 -0.03519 C 0.01407 -0.04445 0.0138 -0.04908 0.01979 -0.05625 C 0.02149 -0.05834 0.0237 -0.05857 0.02578 -0.05972 C 0.02709 -0.06204 0.028 -0.06528 0.02969 -0.06667 C 0.03216 -0.06898 0.03503 -0.07037 0.0375 -0.07037 C 0.05013 -0.07037 0.06276 -0.06806 0.075 -0.06667 C 0.08972 -0.06042 0.07643 -0.0669 0.09284 -0.05625 C 0.09675 -0.05371 0.10117 -0.05324 0.10456 -0.04931 C 0.10651 -0.04699 0.10821 -0.04375 0.11042 -0.04213 C 0.11354 -0.04005 0.11706 -0.04005 0.12032 -0.03866 C 0.1224 -0.03773 0.12422 -0.03635 0.1263 -0.03519 L 0.16966 -0.04213 C 0.1737 -0.04306 0.17774 -0.04329 0.18151 -0.04584 C 0.18321 -0.04699 0.18399 -0.0507 0.18542 -0.05278 C 0.18737 -0.05533 0.18933 -0.05764 0.19141 -0.05972 C 0.19597 -0.06459 0.20078 -0.06852 0.20521 -0.07385 C 0.20677 -0.0757 0.20769 -0.07871 0.20912 -0.08079 C 0.21094 -0.08334 0.21328 -0.08519 0.21511 -0.08773 C 0.21719 -0.09097 0.21875 -0.09537 0.22097 -0.09838 C 0.22839 -0.10834 0.22943 -0.1081 0.23672 -0.11227 C 0.24245 -0.11181 0.26875 -0.11297 0.27826 -0.10185 C 0.28021 -0.09954 0.28203 -0.09653 0.28412 -0.09491 C 0.28789 -0.0919 0.29597 -0.08773 0.29597 -0.0875 C 0.30534 -0.07662 0.29818 -0.08357 0.30977 -0.07732 C 0.3138 -0.07523 0.32162 -0.07037 0.32162 -0.07014 C 0.3375 -0.07153 0.35326 -0.07176 0.36901 -0.07385 C 0.38034 -0.07523 0.3737 -0.07732 0.38282 -0.08426 C 0.38529 -0.08611 0.38815 -0.08658 0.39076 -0.08773 C 0.39271 -0.09028 0.3944 -0.09329 0.39662 -0.09491 C 0.39974 -0.09699 0.40326 -0.09699 0.40651 -0.09838 C 0.4086 -0.09931 0.41042 -0.10093 0.4125 -0.10185 C 0.41563 -0.10324 0.41901 -0.10417 0.42227 -0.10533 C 0.44232 -0.10278 0.44571 -0.10741 0.45977 -0.09491 C 0.46198 -0.09306 0.4638 -0.09028 0.46576 -0.08773 C 0.48086 -0.09236 0.47357 -0.09144 0.48737 -0.09144 " pathEditMode="relative" rAng="0" ptsTypes="AAAAAAAAAAAAAAAAAAAAAAAAAAAAA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5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48737 -0.09144 L 0.48737 -0.09121 C 0.48907 -0.09838 0.49037 -0.10556 0.49245 -0.11204 C 0.49336 -0.11505 0.49532 -0.11644 0.49636 -0.11898 C 0.49753 -0.12176 0.49779 -0.12547 0.49896 -0.12824 C 0.50052 -0.13218 0.50417 -0.1375 0.50664 -0.13982 C 0.50795 -0.14074 0.50925 -0.14121 0.51055 -0.1419 C 0.51315 -0.14121 0.51602 -0.1419 0.51836 -0.13982 C 0.51979 -0.13843 0.52005 -0.13496 0.52097 -0.13287 C 0.52214 -0.12963 0.52331 -0.12639 0.52487 -0.12361 C 0.52735 -0.11898 0.53203 -0.11667 0.53516 -0.11435 C 0.55703 -0.11597 0.57552 -0.11898 0.59727 -0.11435 C 0.59909 -0.11412 0.60417 -0.10463 0.60495 -0.10301 C 0.61341 -0.0838 0.60808 -0.09213 0.61537 -0.06621 C 0.61615 -0.0632 0.61719 -0.06019 0.61797 -0.05695 C 0.62045 -0.04676 0.61823 -0.04398 0.62696 -0.03635 C 0.62865 -0.03472 0.63034 -0.03287 0.63216 -0.03172 C 0.63386 -0.03056 0.63555 -0.02963 0.63737 -0.0294 C 0.65026 -0.02801 0.66315 -0.02778 0.67617 -0.02709 C 0.67891 -0.01459 0.67709 -0.01852 0.68008 -0.0132 " pathEditMode="relative" rAng="0" ptsTypes="AAAAAAAAAAAAAAAAAAAA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3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9804 0.1088 L 0.59804 0.10903 C 0.60182 0.11042 0.60612 0.11019 0.60963 0.11343 C 0.61237 0.11598 0.61614 0.125 0.61614 0.12523 C 0.61653 0.12871 0.61692 0.13264 0.61732 0.13635 C 0.61771 0.13959 0.61836 0.1426 0.61862 0.1456 C 0.61927 0.15093 0.6194 0.15648 0.61992 0.16181 C 0.62083 0.16898 0.62187 0.18797 0.62643 0.19607 C 0.62747 0.19815 0.62903 0.19931 0.63034 0.2007 C 0.63086 0.20232 0.63541 0.21621 0.63672 0.21922 C 0.63789 0.22153 0.63932 0.22385 0.64062 0.22593 C 0.64232 0.22848 0.64388 0.23125 0.64583 0.23287 C 0.64739 0.23426 0.64922 0.23449 0.65104 0.23519 C 0.65182 0.23681 0.65234 0.23982 0.65364 0.23982 C 0.67448 0.24121 0.67604 0.24005 0.68984 0.23519 C 0.69245 0.23218 0.69466 0.22778 0.69752 0.22593 C 0.70755 0.22014 0.70273 0.22315 0.71172 0.2169 C 0.71523 0.2176 0.71888 0.2169 0.72213 0.21922 C 0.72474 0.22084 0.72591 0.22685 0.72864 0.22824 C 0.73268 0.23079 0.73724 0.22986 0.74153 0.23056 C 0.74453 0.22986 0.74765 0.22986 0.75052 0.22824 C 0.75586 0.22523 0.76107 0.2213 0.76614 0.2169 C 0.76914 0.21412 0.77942 0.20556 0.78294 0.2007 C 0.78841 0.19329 0.79245 0.18079 0.79583 0.17084 C 0.79713 0.16713 0.79831 0.1632 0.79974 0.15949 C 0.80195 0.15324 0.80442 0.14815 0.80742 0.14329 C 0.81914 0.1257 0.8069 0.14653 0.81653 0.12963 C 0.82864 0.13172 0.84075 0.1331 0.85273 0.13635 C 0.85664 0.1375 0.86172 0.14699 0.86432 0.15023 C 0.86901 0.15556 0.87057 0.1551 0.87604 0.15718 C 0.87903 0.15949 0.88177 0.16389 0.88502 0.16389 C 0.89505 0.16459 0.90495 0.16204 0.91484 0.15949 C 0.91875 0.15834 0.92604 0.14607 0.92773 0.14329 C 0.93229 0.13611 0.93333 0.13357 0.93685 0.125 C 0.93776 0.12269 0.93841 0.12014 0.93932 0.11806 C 0.94179 0.1132 0.94479 0.10926 0.94713 0.10417 C 0.95195 0.09398 0.95377 0.0882 0.96002 0.08125 C 0.9612 0.0801 0.96263 0.07963 0.96393 0.07894 C 0.97278 0.07454 0.97304 0.07616 0.98594 0.07431 C 0.98763 0.07361 0.98932 0.07176 0.99114 0.07199 C 0.99388 0.07269 0.99622 0.0757 0.99883 0.07662 L 1.00534 0.07894 C 1.01041 0.07755 1.01497 0.07709 1.01953 0.07199 C 1.02109 0.07037 1.02213 0.0676 1.02344 0.06528 C 1.02435 0.06135 1.02487 0.05741 1.02604 0.05371 C 1.02669 0.05185 1.02773 0.05047 1.02864 0.04908 C 1.03021 0.04676 1.0319 0.04422 1.03385 0.04213 C 1.0375 0.0382 1.03906 0.0375 1.04284 0.03542 C 1.04505 0.03681 1.04726 0.03797 1.04935 0.04005 C 1.06237 0.05255 1.05182 0.04676 1.06224 0.05139 C 1.06627 0.04792 1.06862 0.04699 1.07135 0.04005 C 1.072 0.03797 1.072 0.03519 1.07252 0.0331 C 1.07331 0.03056 1.07435 0.02848 1.07513 0.02616 C 1.07643 0.02685 1.07812 0.02662 1.07903 0.02848 C 1.08216 0.03496 1.08086 0.04028 1.08294 0.04676 C 1.08489 0.05324 1.08945 0.06528 1.08945 0.06551 C 1.09192 0.06435 1.09466 0.06459 1.09713 0.06297 C 1.1039 0.05857 1.10273 0.05602 1.10755 0.04908 C 1.10872 0.04746 1.11002 0.04607 1.11133 0.04445 C 1.11224 0.04144 1.11354 0.03866 1.11393 0.03542 C 1.11484 0.0294 1.11224 0.01991 1.11523 0.0169 C 1.11666 0.01551 1.12786 0.02593 1.13073 0.02848 C 1.13164 0.0301 1.13216 0.0331 1.13333 0.0331 C 1.13463 0.0331 1.13528 0.03033 1.13594 0.02848 C 1.13698 0.0257 1.1375 0.02223 1.13854 0.01922 C 1.13971 0.01598 1.14114 0.0132 1.14245 0.01019 C 1.14674 0.0125 1.14492 0.01227 1.14765 0.01227 " pathEditMode="relative" rAng="0" ptsTypes="AAAAAAAAAAAAAAAAAAAAAAAAAAAAAAAAAAAAAAAAAAAAAAAAAAAAAAAAAAAAAAAAAAA">
                                      <p:cBhvr>
                                        <p:cTn id="12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4" y="1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0.68008 -0.0132 L 0.68008 -0.01297 C 0.68282 -0.00672 0.68503 0.00046 0.68854 0.00625 C 0.68972 0.0081 0.6918 0.00903 0.69362 0.00903 C 0.70326 0.00903 0.71289 0.00717 0.72253 0.00625 C 0.72709 0.00486 0.73555 0.00416 0.73959 -0.00209 C 0.74792 -0.01597 0.73737 -0.01135 0.74805 -0.02153 C 0.7517 -0.02523 0.75599 -0.02709 0.76003 -0.02986 C 0.77097 -0.0382 0.76224 -0.03403 0.77526 -0.0382 C 0.77761 -0.04005 0.77956 -0.04375 0.78203 -0.04375 C 0.82461 -0.04375 0.82071 -0.04468 0.84336 -0.03542 C 0.84727 -0.03172 0.85104 -0.02755 0.85521 -0.02431 C 0.85742 -0.02292 0.85977 -0.02292 0.86198 -0.02153 C 0.86433 -0.02014 0.86641 -0.01783 0.86888 -0.01597 C 0.87279 -0.0132 0.8763 -0.0125 0.88073 -0.01042 C 0.88242 -0.00972 0.88399 -0.00857 0.88581 -0.00764 C 0.89141 -0.0051 0.89519 -0.00417 0.90117 -0.00209 C 0.91029 -0.00301 0.91927 -0.00301 0.92839 -0.00486 C 0.93789 -0.00718 0.9375 -0.01135 0.94545 -0.01597 C 0.94805 -0.01783 0.95834 -0.02084 0.96068 -0.02153 C 0.96901 -0.03079 0.96237 -0.02523 0.97435 -0.02986 C 0.97604 -0.03079 0.97761 -0.03195 0.97943 -0.03264 C 0.98438 -0.03472 0.98959 -0.03635 0.99479 -0.0382 C 1.00091 -0.03727 1.00716 -0.03704 1.01341 -0.03542 C 1.01719 -0.03472 1.02748 -0.02593 1.02878 -0.02431 C 1.04701 -0.00185 1.03177 -0.01158 1.04401 -0.00486 C 1.04922 -0.00579 1.05469 -0.00417 1.05938 -0.00764 C 1.06367 -0.01111 1.06641 -0.01852 1.06953 -0.02431 C 1.07904 -0.04283 1.07787 -0.04468 1.0849 -0.06597 C 1.08646 -0.07084 1.08841 -0.07523 1.08998 -0.07986 C 1.09271 -0.08912 1.09011 -0.08866 1.09505 -0.09653 C 1.10052 -0.10556 1.10573 -0.10324 1.1138 -0.10486 C 1.12578 -0.10394 1.13763 -0.10371 1.14948 -0.10209 C 1.15235 -0.10185 1.15508 -0.09931 1.15808 -0.09931 C 1.16654 -0.09931 1.175 -0.10116 1.1836 -0.10209 C 1.18698 -0.10394 1.19037 -0.10533 1.19375 -0.10764 C 1.19558 -0.10903 1.19701 -0.11181 1.19883 -0.1132 C 1.20039 -0.11459 1.20404 -0.11597 1.20404 -0.11574 " pathEditMode="relative" rAng="0" ptsTypes="AAAAAAAAAAAAAAAAAAAAAAAAAAAAAAAAAAAAAA">
                                      <p:cBhvr>
                                        <p:cTn id="14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274153" y="-30664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9529" y="2021600"/>
            <a:ext cx="3444294" cy="2800767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Please open  page no </a:t>
            </a:r>
            <a:r>
              <a:rPr lang="en-US" sz="4400" kern="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68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 of textbook.</a:t>
            </a:r>
            <a:endParaRPr lang="en-US" sz="44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1848802" y="2235586"/>
            <a:ext cx="3505199" cy="19812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kern="0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onnection</a:t>
            </a:r>
            <a:r>
              <a:rPr lang="en-US" sz="3200" b="1" kern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with Textbook</a:t>
            </a:r>
            <a:endParaRPr lang="en-US" sz="3200" b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2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99565" y="-92079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273AE4D-8D50-4FDC-AE14-3C52583C34A4}"/>
              </a:ext>
            </a:extLst>
          </p:cNvPr>
          <p:cNvSpPr/>
          <p:nvPr/>
        </p:nvSpPr>
        <p:spPr>
          <a:xfrm>
            <a:off x="6356569" y="1755912"/>
            <a:ext cx="42273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The Olympic Games is the biggest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sports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competition in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the world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 The Olympics are held every four years in a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different host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city. More than </a:t>
            </a:r>
            <a:r>
              <a:rPr lang="en-US" b="1" dirty="0">
                <a:latin typeface="+mj-lt"/>
                <a:cs typeface="NikoshBAN" pitchFamily="2" charset="0"/>
              </a:rPr>
              <a:t>200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nations send a total of </a:t>
            </a:r>
            <a:r>
              <a:rPr lang="en-US" b="1" dirty="0">
                <a:latin typeface="+mj-lt"/>
                <a:cs typeface="NikoshBAN" pitchFamily="2" charset="0"/>
              </a:rPr>
              <a:t>13,000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athletes to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compete in more than </a:t>
            </a:r>
            <a:r>
              <a:rPr lang="en-US" b="1" dirty="0">
                <a:latin typeface="+mj-lt"/>
                <a:cs typeface="NikoshBAN" pitchFamily="2" charset="0"/>
              </a:rPr>
              <a:t>30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different sports.</a:t>
            </a: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The first Olympic Games were held in Greece almost </a:t>
            </a:r>
            <a:r>
              <a:rPr lang="en-US" b="1" dirty="0" smtClean="0">
                <a:latin typeface="+mj-lt"/>
                <a:cs typeface="NikoshBAN" pitchFamily="2" charset="0"/>
              </a:rPr>
              <a:t>3,000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years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ago. The modern Olympic Games started in</a:t>
            </a:r>
            <a:r>
              <a:rPr lang="en-US" b="1" dirty="0">
                <a:latin typeface="+mj-lt"/>
                <a:cs typeface="NikoshBAN" pitchFamily="2" charset="0"/>
              </a:rPr>
              <a:t> 1896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and there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have been </a:t>
            </a:r>
            <a:r>
              <a:rPr lang="en-US" b="1" dirty="0" smtClean="0">
                <a:latin typeface="+mj-lt"/>
                <a:cs typeface="NikoshBAN" pitchFamily="2" charset="0"/>
              </a:rPr>
              <a:t>31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Olympic competitions since then.</a:t>
            </a:r>
            <a:endParaRPr lang="en-US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1682664" y="2369969"/>
            <a:ext cx="3505199" cy="19812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Teacher’s Reading </a:t>
            </a:r>
            <a:endParaRPr lang="en-US" sz="2000" b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5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106597" y="0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" name="Picture 9" descr="Teachers Guide English For Today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23774" r="23810" b="33178"/>
          <a:stretch/>
        </p:blipFill>
        <p:spPr>
          <a:xfrm>
            <a:off x="6526081" y="2629031"/>
            <a:ext cx="4107301" cy="283507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1682664" y="2369969"/>
            <a:ext cx="3505199" cy="19812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Silent Reading </a:t>
            </a:r>
            <a:endParaRPr lang="en-US" sz="2000" b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7302" y="1169640"/>
            <a:ext cx="3704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Students , please  read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text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silently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and try to understand.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106597" y="0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" name="Picture 9" descr="Teachers Guide English For Today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23774" r="23810" b="33178"/>
          <a:stretch/>
        </p:blipFill>
        <p:spPr>
          <a:xfrm>
            <a:off x="6526081" y="2629031"/>
            <a:ext cx="4107301" cy="283507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1682664" y="2369969"/>
            <a:ext cx="3505199" cy="19812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Pair Work </a:t>
            </a:r>
            <a:endParaRPr lang="en-US" sz="2000" b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1582" y="1288062"/>
            <a:ext cx="357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Everyone practice reading in pair.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1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106597" y="0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1893680" y="1773381"/>
            <a:ext cx="3505199" cy="19812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Pair Work </a:t>
            </a:r>
            <a:endParaRPr lang="en-US" sz="2000" b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9368" y="4032234"/>
            <a:ext cx="2733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Make sentences from the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following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words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5630" y="915117"/>
            <a:ext cx="238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Participate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7747" y="3852241"/>
            <a:ext cx="2569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Competition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337595" y="2343210"/>
            <a:ext cx="2440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Compete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92270" y="1327547"/>
            <a:ext cx="2769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participated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in our last annual sports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Programme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7427" y="2777290"/>
            <a:ext cx="2991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He 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competed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with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many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candidates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22674" y="4496305"/>
            <a:ext cx="3260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-Yesterday I enjoyed a football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competition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50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0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52006" y="-18558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8F9A22-4AEE-4FCB-B26E-746859238416}"/>
              </a:ext>
            </a:extLst>
          </p:cNvPr>
          <p:cNvSpPr txBox="1"/>
          <p:nvPr/>
        </p:nvSpPr>
        <p:spPr>
          <a:xfrm>
            <a:off x="6742221" y="1314851"/>
            <a:ext cx="353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What do we mean by Olympic Games?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8F9A22-4AEE-4FCB-B26E-746859238416}"/>
              </a:ext>
            </a:extLst>
          </p:cNvPr>
          <p:cNvSpPr txBox="1"/>
          <p:nvPr/>
        </p:nvSpPr>
        <p:spPr>
          <a:xfrm>
            <a:off x="7011961" y="2717357"/>
            <a:ext cx="335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Where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were the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first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Olympic Games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held?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8F9A22-4AEE-4FCB-B26E-746859238416}"/>
              </a:ext>
            </a:extLst>
          </p:cNvPr>
          <p:cNvSpPr txBox="1"/>
          <p:nvPr/>
        </p:nvSpPr>
        <p:spPr>
          <a:xfrm>
            <a:off x="6969179" y="4205145"/>
            <a:ext cx="384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How many Olympic Games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have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been held so far?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1893680" y="1773381"/>
            <a:ext cx="3505199" cy="19812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Evaluation</a:t>
            </a:r>
            <a:endParaRPr lang="en-US" sz="2000" b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3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0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99565" y="0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2100" y="1833599"/>
            <a:ext cx="2737436" cy="2553891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Work</a:t>
            </a:r>
            <a:endParaRPr lang="en-GB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8253" y="1833599"/>
            <a:ext cx="4550142" cy="309872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new words and make sentences with them.</a:t>
            </a:r>
            <a:endParaRPr lang="en-GB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89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0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99565" y="-18558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937983" y="2512435"/>
            <a:ext cx="3448541" cy="173201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002060"/>
                </a:solidFill>
              </a:rPr>
              <a:t>Goodbye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89" b="763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112"/>
          <a:stretch/>
        </p:blipFill>
        <p:spPr>
          <a:xfrm>
            <a:off x="6255364" y="1935487"/>
            <a:ext cx="4496625" cy="2797263"/>
          </a:xfrm>
          <a:prstGeom prst="rect">
            <a:avLst/>
          </a:prstGeom>
        </p:spPr>
      </p:pic>
      <p:pic>
        <p:nvPicPr>
          <p:cNvPr id="17" name="goodbye_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26616" y="2429441"/>
            <a:ext cx="904678" cy="9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72686" y="2034385"/>
            <a:ext cx="3663140" cy="99657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ahnschrift SemiLight SemiConde" panose="020B0502040204020203" pitchFamily="34" charset="0"/>
              </a:rPr>
              <a:t>Teachers </a:t>
            </a:r>
            <a:br>
              <a:rPr lang="en-GB" dirty="0" smtClean="0">
                <a:latin typeface="Bahnschrift SemiLight SemiConde" panose="020B0502040204020203" pitchFamily="34" charset="0"/>
              </a:rPr>
            </a:br>
            <a:r>
              <a:rPr lang="en-GB" dirty="0" smtClean="0">
                <a:latin typeface="Bahnschrift SemiLight SemiConde" panose="020B0502040204020203" pitchFamily="34" charset="0"/>
              </a:rPr>
              <a:t>Identification</a:t>
            </a:r>
            <a:br>
              <a:rPr lang="en-GB" dirty="0" smtClean="0">
                <a:latin typeface="Bahnschrift SemiLight SemiConde" panose="020B0502040204020203" pitchFamily="34" charset="0"/>
              </a:rPr>
            </a:br>
            <a:endParaRPr lang="en-GB" dirty="0">
              <a:latin typeface="Bahnschrift SemiLight SemiConde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84" b="89344" l="10145" r="85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01" y="772411"/>
            <a:ext cx="4381066" cy="5164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64" y="2179835"/>
            <a:ext cx="1850339" cy="2349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5647" y="2707552"/>
            <a:ext cx="4114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Md. Al Amin</a:t>
            </a:r>
          </a:p>
          <a:p>
            <a:r>
              <a:rPr lang="en-GB" sz="2400" dirty="0" smtClean="0">
                <a:latin typeface="Corbel" panose="020B0503020204020204" pitchFamily="34" charset="0"/>
              </a:rPr>
              <a:t>Assistant Teacher</a:t>
            </a:r>
          </a:p>
          <a:p>
            <a:r>
              <a:rPr lang="en-GB" sz="2400" dirty="0" err="1" smtClean="0">
                <a:latin typeface="Corbel" panose="020B0503020204020204" pitchFamily="34" charset="0"/>
              </a:rPr>
              <a:t>Kaitkuna</a:t>
            </a:r>
            <a:r>
              <a:rPr lang="en-GB" sz="2400" dirty="0" smtClean="0">
                <a:latin typeface="Corbel" panose="020B0503020204020204" pitchFamily="34" charset="0"/>
              </a:rPr>
              <a:t> Govt. Primary school</a:t>
            </a:r>
          </a:p>
          <a:p>
            <a:r>
              <a:rPr lang="en-GB" sz="2400" dirty="0" smtClean="0">
                <a:latin typeface="Corbel" panose="020B0503020204020204" pitchFamily="34" charset="0"/>
              </a:rPr>
              <a:t>Alamin4bd@gmail.com</a:t>
            </a:r>
            <a:endParaRPr lang="en-GB" sz="2400" dirty="0">
              <a:latin typeface="Corbel" panose="020B0503020204020204" pitchFamily="34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06597" y="-47296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3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83487" y="2098079"/>
            <a:ext cx="3696944" cy="99657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ahnschrift SemiLight SemiConde" panose="020B0502040204020203" pitchFamily="34" charset="0"/>
              </a:rPr>
              <a:t>Lesson </a:t>
            </a:r>
            <a:br>
              <a:rPr lang="en-GB" dirty="0" smtClean="0">
                <a:latin typeface="Bahnschrift SemiLight SemiConde" panose="020B0502040204020203" pitchFamily="34" charset="0"/>
              </a:rPr>
            </a:br>
            <a:r>
              <a:rPr lang="en-GB" dirty="0" smtClean="0">
                <a:latin typeface="Bahnschrift SemiLight SemiConde" panose="020B0502040204020203" pitchFamily="34" charset="0"/>
              </a:rPr>
              <a:t>Identification</a:t>
            </a:r>
            <a:br>
              <a:rPr lang="en-GB" dirty="0" smtClean="0">
                <a:latin typeface="Bahnschrift SemiLight SemiConde" panose="020B0502040204020203" pitchFamily="34" charset="0"/>
              </a:rPr>
            </a:br>
            <a:endParaRPr lang="en-GB" dirty="0">
              <a:latin typeface="Bahnschrift SemiLight SemiConde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702" y="4310079"/>
            <a:ext cx="2858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Unit </a:t>
            </a:r>
            <a:r>
              <a:rPr lang="en-GB" sz="4800" dirty="0" smtClean="0"/>
              <a:t>– 5-6</a:t>
            </a:r>
            <a:endParaRPr lang="en-GB" sz="4800" dirty="0" smtClean="0"/>
          </a:p>
          <a:p>
            <a:r>
              <a:rPr lang="en-GB" sz="2400" dirty="0" smtClean="0">
                <a:latin typeface="Corbel" panose="020B0503020204020204" pitchFamily="34" charset="0"/>
              </a:rPr>
              <a:t>Lesson – </a:t>
            </a:r>
            <a:r>
              <a:rPr lang="en-GB" sz="2400" dirty="0" smtClean="0">
                <a:latin typeface="Corbel" panose="020B0503020204020204" pitchFamily="34" charset="0"/>
              </a:rPr>
              <a:t>(H)</a:t>
            </a:r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>
                <a:latin typeface="Corbel" panose="020B0503020204020204" pitchFamily="34" charset="0"/>
              </a:rPr>
              <a:t>Activity -A</a:t>
            </a:r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3C0A5E-3751-4793-9A2C-70089E057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63" y="1148896"/>
            <a:ext cx="3797118" cy="4512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1905" y="2645762"/>
            <a:ext cx="2858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Class - 5</a:t>
            </a:r>
            <a:endParaRPr lang="en-GB" sz="4800" dirty="0" smtClean="0"/>
          </a:p>
          <a:p>
            <a:r>
              <a:rPr lang="en-GB" sz="2400" dirty="0" smtClean="0">
                <a:latin typeface="Corbel" panose="020B0503020204020204" pitchFamily="34" charset="0"/>
              </a:rPr>
              <a:t>Sub – English </a:t>
            </a:r>
            <a:endParaRPr lang="en-GB" sz="2400" dirty="0">
              <a:latin typeface="Corbel" panose="020B0503020204020204" pitchFamily="34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06597" y="-18558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5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44473" y="872510"/>
            <a:ext cx="2881441" cy="715089"/>
          </a:xfrm>
          <a:prstGeom prst="flowChartAlternateProcess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 to Answer 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11740808" y="686268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2592287" y="86193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B2DA56-B74F-40DA-A785-B0F181EA4B5B}"/>
              </a:ext>
            </a:extLst>
          </p:cNvPr>
          <p:cNvSpPr txBox="1"/>
          <p:nvPr/>
        </p:nvSpPr>
        <p:spPr>
          <a:xfrm>
            <a:off x="1463420" y="2217052"/>
            <a:ext cx="4430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What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is your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favourite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sports?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236BB4-3782-4C69-A5E0-7154F837107D}"/>
              </a:ext>
            </a:extLst>
          </p:cNvPr>
          <p:cNvSpPr txBox="1"/>
          <p:nvPr/>
        </p:nvSpPr>
        <p:spPr>
          <a:xfrm>
            <a:off x="807880" y="3731963"/>
            <a:ext cx="5154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What do you know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about international sports competition?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E84907-2E08-439F-AB57-A2496DD48EEB}"/>
              </a:ext>
            </a:extLst>
          </p:cNvPr>
          <p:cNvSpPr txBox="1"/>
          <p:nvPr/>
        </p:nvSpPr>
        <p:spPr>
          <a:xfrm>
            <a:off x="6481848" y="1230055"/>
            <a:ext cx="4127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Have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any of you watched any international sports competition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on television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6481848" y="3602051"/>
            <a:ext cx="390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Have you heard of the Olympic Games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Frame 8"/>
          <p:cNvSpPr/>
          <p:nvPr/>
        </p:nvSpPr>
        <p:spPr>
          <a:xfrm>
            <a:off x="-106597" y="-69688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92665" y="1646313"/>
            <a:ext cx="2754394" cy="1328023"/>
          </a:xfrm>
          <a:prstGeom prst="flowChartAlternateProcess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watch a video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11740808" y="686268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2592287" y="86193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80997" y="3900441"/>
            <a:ext cx="3177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youtu.be/EpeSSMuWqis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97" y="2547281"/>
            <a:ext cx="1999670" cy="135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67" y="1115377"/>
            <a:ext cx="2407660" cy="135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74" y="3978971"/>
            <a:ext cx="2407660" cy="13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3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274153" y="0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6501" y="2737559"/>
            <a:ext cx="3743188" cy="715089"/>
          </a:xfrm>
          <a:prstGeom prst="flowChartAlternateProcess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Today’s Lesson is :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0798" y="2463611"/>
            <a:ext cx="3722270" cy="194095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V Boli" panose="02000500030200090000" pitchFamily="2" charset="0"/>
                <a:cs typeface="MV Boli" panose="02000500030200090000" pitchFamily="2" charset="0"/>
              </a:rPr>
              <a:t>Olympic Games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47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-274153" y="0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4430" y="2063069"/>
            <a:ext cx="2927367" cy="255389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 will be able to…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8688" y="1146203"/>
            <a:ext cx="3990894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21135" y="959414"/>
            <a:ext cx="1118592" cy="1056359"/>
            <a:chOff x="231902" y="975607"/>
            <a:chExt cx="1845290" cy="1405881"/>
          </a:xfrm>
        </p:grpSpPr>
        <p:sp>
          <p:nvSpPr>
            <p:cNvPr id="14" name="Freeform 1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1807567" y="1048700"/>
            <a:ext cx="932160" cy="880299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6824486"/>
              </p:ext>
            </p:extLst>
          </p:nvPr>
        </p:nvGraphicFramePr>
        <p:xfrm>
          <a:off x="6405093" y="2368368"/>
          <a:ext cx="4256052" cy="234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1876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Graphic spid="1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pic>
        <p:nvPicPr>
          <p:cNvPr id="10" name="Picture 9" descr="5 English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8112" r="42000" b="32973"/>
          <a:stretch/>
        </p:blipFill>
        <p:spPr>
          <a:xfrm>
            <a:off x="1702223" y="2213493"/>
            <a:ext cx="3981126" cy="28375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3759" y="4437109"/>
            <a:ext cx="3386860" cy="275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Have you seen this flag before?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9356" y="1476516"/>
            <a:ext cx="3386860" cy="275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This flag is used in Olympic Games.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3759" y="2873259"/>
            <a:ext cx="3173713" cy="483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colors that are in the flag are taken from the color of the flag of the countries which participated in the first Olympic Games.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4316" y="1619256"/>
            <a:ext cx="3435763" cy="34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Circles mean everyone is organized.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6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14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" y="397042"/>
            <a:ext cx="11156242" cy="60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3" y="-92079"/>
            <a:ext cx="10128739" cy="695007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17931" y="2155953"/>
            <a:ext cx="3125511" cy="194095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Words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24503"/>
              </p:ext>
            </p:extLst>
          </p:nvPr>
        </p:nvGraphicFramePr>
        <p:xfrm>
          <a:off x="6486738" y="1703529"/>
          <a:ext cx="3975296" cy="3307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44950"/>
                <a:gridCol w="2330346"/>
              </a:tblGrid>
              <a:tr h="30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Word 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Meaning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2017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Nation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Country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74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Participate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Take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part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74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Competition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a contest for  prize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74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Hold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Arrange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rame 8"/>
          <p:cNvSpPr/>
          <p:nvPr/>
        </p:nvSpPr>
        <p:spPr>
          <a:xfrm>
            <a:off x="-274153" y="0"/>
            <a:ext cx="12466153" cy="6905296"/>
          </a:xfrm>
          <a:prstGeom prst="frame">
            <a:avLst>
              <a:gd name="adj1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31775" cmpd="thinThick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4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375</Words>
  <Application>Microsoft Office PowerPoint</Application>
  <PresentationFormat>Widescreen</PresentationFormat>
  <Paragraphs>70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Amorino Beta</vt:lpstr>
      <vt:lpstr>Arial</vt:lpstr>
      <vt:lpstr>Bahnschrift SemiLight SemiConde</vt:lpstr>
      <vt:lpstr>Calibri</vt:lpstr>
      <vt:lpstr>Calibri Light</vt:lpstr>
      <vt:lpstr>Corbel</vt:lpstr>
      <vt:lpstr>Montserrat</vt:lpstr>
      <vt:lpstr>MV Boli</vt:lpstr>
      <vt:lpstr>NikoshBAN</vt:lpstr>
      <vt:lpstr>Times New Roman</vt:lpstr>
      <vt:lpstr>Office Theme</vt:lpstr>
      <vt:lpstr>welcome </vt:lpstr>
      <vt:lpstr>Teachers  Identification </vt:lpstr>
      <vt:lpstr>Lesson  Identification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Amin</dc:creator>
  <cp:lastModifiedBy>Al Amin</cp:lastModifiedBy>
  <cp:revision>39</cp:revision>
  <dcterms:created xsi:type="dcterms:W3CDTF">2020-07-25T18:48:45Z</dcterms:created>
  <dcterms:modified xsi:type="dcterms:W3CDTF">2020-09-05T19:19:25Z</dcterms:modified>
</cp:coreProperties>
</file>