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58000" y="838200"/>
            <a:ext cx="2133600" cy="1828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3048000"/>
            <a:ext cx="5638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ইব্রাহীম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দরগাহ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; 01732-554596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304800"/>
            <a:ext cx="7772400" cy="609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3733800"/>
            <a:ext cx="4648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3429000"/>
            <a:ext cx="632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 ৮ম/ ৯ম /১০ম</a:t>
            </a: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২য় </a:t>
            </a: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828800"/>
            <a:ext cx="7467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১।বাক্যর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সংঙ্গা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7200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209800"/>
            <a:ext cx="769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সংঙ্গা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---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কতক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সমষ্টি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95600" y="914400"/>
            <a:ext cx="4191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  <p:sp>
        <p:nvSpPr>
          <p:cNvPr id="6" name="Down Arrow 5"/>
          <p:cNvSpPr/>
          <p:nvPr/>
        </p:nvSpPr>
        <p:spPr>
          <a:xfrm>
            <a:off x="4419600" y="2133600"/>
            <a:ext cx="990600" cy="1371600"/>
          </a:xfrm>
          <a:prstGeom prst="downArrow">
            <a:avLst>
              <a:gd name="adj1" fmla="val 3295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3581400"/>
            <a:ext cx="2667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আকাংখা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3581400"/>
            <a:ext cx="2438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আসক্তি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3581400"/>
            <a:ext cx="2438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যোগ্যতা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8" grpId="0" build="p" animBg="1"/>
      <p:bldP spid="9" grpId="0" build="p" animBg="1"/>
      <p:bldP spid="1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1430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আকাংখা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-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ই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আকাংখা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0"/>
            <a:ext cx="91440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-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অর্থসঙ্গতি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সুশৃঙ্খল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বিন্যাসই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0" y="609600"/>
            <a:ext cx="8915400" cy="54102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– </a:t>
            </a:r>
          </a:p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বাক্যস্থিত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সমুহের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মিলবন্ধনের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119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21</cp:revision>
  <dcterms:created xsi:type="dcterms:W3CDTF">2006-08-16T00:00:00Z</dcterms:created>
  <dcterms:modified xsi:type="dcterms:W3CDTF">2020-09-05T16:04:34Z</dcterms:modified>
</cp:coreProperties>
</file>