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8" r:id="rId2"/>
    <p:sldId id="277" r:id="rId3"/>
    <p:sldId id="280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1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5" d="100"/>
          <a:sy n="95" d="100"/>
        </p:scale>
        <p:origin x="-108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2C342-FEC2-4405-B10D-B382E13B88EC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0A28D-C949-4513-AE49-D5A57D3F1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0A28D-C949-4513-AE49-D5A57D3F124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0A28D-C949-4513-AE49-D5A57D3F124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9144000" cy="7010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858000" y="838200"/>
            <a:ext cx="2133600" cy="1828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3048000"/>
            <a:ext cx="5638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ইব্রাহীম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মাধবপুর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দরগাহ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পৌর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মাধবপুর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; 01732-554596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32766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শ্রেণী-৯ম/১০ম</a:t>
            </a:r>
          </a:p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বিষয়-বাংলা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কবিতা-আমার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56388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সওদাগরের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ডিঙ্গার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বহর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410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486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কৈবর্তের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বিদ্রোহী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0" y="-152400"/>
            <a:ext cx="9144000" cy="5715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4102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পালযুগ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চিত্রকলার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2578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পাহাড়পুরের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বৌদ্ধবিহার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152400"/>
            <a:ext cx="9144000" cy="5181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4864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জোড়বাংলার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মন্দির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বেদি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257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1816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বরেন্দ্রভূমে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সোনা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953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410200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আউল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বাউল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দেউল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00600" y="0"/>
            <a:ext cx="4343400" cy="4953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876800" cy="4876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সার্বভৌম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বারোভূঁইয়ার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876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3340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কমলার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দীঘি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, ‘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মহুয়ার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343400" y="457200"/>
            <a:ext cx="4800600" cy="4648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457200"/>
            <a:ext cx="4191000" cy="4648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4102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তিতুমীর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শরিয়ত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4648200" y="304800"/>
            <a:ext cx="4495800" cy="4724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4648200" cy="4724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90600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কবিতাটির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                   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কবিতাটির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সারমর্ম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5626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গীতাঞ্জলি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অগ্নিবীনার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4724400" y="0"/>
            <a:ext cx="4191000" cy="5410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800600" cy="5410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6388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ক্ষুদিরাম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সেনের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52400"/>
            <a:ext cx="4724400" cy="5105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3000" y="152400"/>
            <a:ext cx="4038600" cy="5105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486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জয়নুল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অবন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800600" cy="5105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00600" y="0"/>
            <a:ext cx="4343400" cy="5105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6388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রাষ্ট্রভাষার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রাজপথ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410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6388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457200"/>
            <a:ext cx="7924800" cy="5105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বঙ্গ</a:t>
            </a:r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400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372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2590800"/>
            <a:ext cx="3886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838200"/>
            <a:ext cx="6400800" cy="472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19400" y="2133600"/>
            <a:ext cx="3657600" cy="2667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8548794">
            <a:off x="6380337" y="4170172"/>
            <a:ext cx="381000" cy="914400"/>
          </a:xfrm>
          <a:prstGeom prst="downArrow">
            <a:avLst>
              <a:gd name="adj1" fmla="val 6211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8025294">
            <a:off x="2465809" y="1820462"/>
            <a:ext cx="341946" cy="854876"/>
          </a:xfrm>
          <a:prstGeom prst="downArrow">
            <a:avLst>
              <a:gd name="adj1" fmla="val 7757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3286136">
            <a:off x="2009214" y="4025760"/>
            <a:ext cx="779775" cy="845668"/>
          </a:xfrm>
          <a:prstGeom prst="downArrow">
            <a:avLst>
              <a:gd name="adj1" fmla="val 246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267200" y="4876800"/>
            <a:ext cx="381000" cy="609600"/>
          </a:xfrm>
          <a:prstGeom prst="downArrow">
            <a:avLst>
              <a:gd name="adj1" fmla="val 3523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3622795">
            <a:off x="6556747" y="1836617"/>
            <a:ext cx="381000" cy="8465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0800000">
            <a:off x="4603675" y="1371598"/>
            <a:ext cx="381000" cy="6858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00400" y="5562600"/>
            <a:ext cx="2514600" cy="1295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পদক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একাডেমি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8223544">
            <a:off x="6486764" y="4681526"/>
            <a:ext cx="2446315" cy="145696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পেশা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সাংবাদিকতা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 rot="2780816">
            <a:off x="6589200" y="628874"/>
            <a:ext cx="2380628" cy="15004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মাতা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সৈয়দা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হালিমা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খাতুন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05200" y="0"/>
            <a:ext cx="2667000" cy="1295400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পিতা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ডাঃ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সিদ্দিক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হুসাইন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 rot="2913692">
            <a:off x="95250" y="4641432"/>
            <a:ext cx="2673561" cy="146019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২৭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সেপ্টেম্বর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২০১৬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9400806">
            <a:off x="456980" y="770664"/>
            <a:ext cx="2497557" cy="1284855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২৭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১৯৩৫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6600" y="4572000"/>
            <a:ext cx="2590800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শামসুল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হক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029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51054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জন্মেছি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বাংলায়,আমি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4400" y="0"/>
            <a:ext cx="4419600" cy="5410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5410200"/>
            <a:ext cx="81534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আলপথ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চলি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0"/>
            <a:ext cx="4495800" cy="5410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allAtOnce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8200" y="0"/>
            <a:ext cx="4495800" cy="5410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4102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চলি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পলিমাটি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কোমলে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চলার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648200" cy="5410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9600" y="0"/>
            <a:ext cx="4724400" cy="5181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5410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তেরোশত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শুধায়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আমাকে,’কোথা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?’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343400" cy="5181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334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5486400"/>
            <a:ext cx="8382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চর্যাপদের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অক্ষরগুলো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270</Words>
  <Application>Microsoft Office PowerPoint</Application>
  <PresentationFormat>On-screen Show (4:3)</PresentationFormat>
  <Paragraphs>60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84</cp:revision>
  <dcterms:created xsi:type="dcterms:W3CDTF">2006-08-16T00:00:00Z</dcterms:created>
  <dcterms:modified xsi:type="dcterms:W3CDTF">2020-09-05T16:13:22Z</dcterms:modified>
</cp:coreProperties>
</file>