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1CB4"/>
    <a:srgbClr val="1902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78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1905000"/>
            <a:ext cx="2209800" cy="2362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5814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190246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b="1" dirty="0" smtClean="0">
                <a:solidFill>
                  <a:srgbClr val="19024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190246"/>
                </a:solidFill>
                <a:latin typeface="NikoshBAN" pitchFamily="2" charset="0"/>
                <a:cs typeface="NikoshBAN" pitchFamily="2" charset="0"/>
              </a:rPr>
              <a:t>ইব্রাহীম</a:t>
            </a:r>
            <a:r>
              <a:rPr lang="en-US" sz="6000" b="1" dirty="0" smtClean="0">
                <a:solidFill>
                  <a:srgbClr val="190246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দরগাহ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dirty="0" smtClean="0">
                <a:solidFill>
                  <a:srgbClr val="471CB4"/>
                </a:solidFill>
                <a:latin typeface="NikoshBAN" pitchFamily="2" charset="0"/>
                <a:cs typeface="NikoshBAN" pitchFamily="2" charset="0"/>
              </a:rPr>
              <a:t>01732-554596</a:t>
            </a:r>
            <a:endParaRPr lang="en-US" b="1" dirty="0">
              <a:solidFill>
                <a:srgbClr val="471CB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" y="685800"/>
            <a:ext cx="25908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বিচ্যুত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গ্রহীত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দূরীভুত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 ও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রক্ষিত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অপাদান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3434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পাপে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সম্পাদনের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আধার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4114800"/>
            <a:ext cx="441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723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3886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4267200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সাহেবা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ভাঁড়ার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গরিবদের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দিতেন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-Shape 5"/>
          <p:cNvSpPr/>
          <p:nvPr/>
        </p:nvSpPr>
        <p:spPr>
          <a:xfrm>
            <a:off x="381000" y="1676400"/>
            <a:ext cx="2057400" cy="1295400"/>
          </a:xfrm>
          <a:prstGeom prst="corner">
            <a:avLst>
              <a:gd name="adj1" fmla="val 31687"/>
              <a:gd name="adj2" fmla="val 16349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কর্তৃ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-Shape 6"/>
          <p:cNvSpPr/>
          <p:nvPr/>
        </p:nvSpPr>
        <p:spPr>
          <a:xfrm>
            <a:off x="7239000" y="1600200"/>
            <a:ext cx="1905000" cy="1295400"/>
          </a:xfrm>
          <a:prstGeom prst="corner">
            <a:avLst>
              <a:gd name="adj1" fmla="val 31687"/>
              <a:gd name="adj2" fmla="val 16349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দিতেন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-Shape 7"/>
          <p:cNvSpPr/>
          <p:nvPr/>
        </p:nvSpPr>
        <p:spPr>
          <a:xfrm>
            <a:off x="5257800" y="1600200"/>
            <a:ext cx="2971800" cy="2819400"/>
          </a:xfrm>
          <a:prstGeom prst="corner">
            <a:avLst>
              <a:gd name="adj1" fmla="val 14302"/>
              <a:gd name="adj2" fmla="val 4825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-Shape 8"/>
          <p:cNvSpPr/>
          <p:nvPr/>
        </p:nvSpPr>
        <p:spPr>
          <a:xfrm>
            <a:off x="3505200" y="1676400"/>
            <a:ext cx="3657600" cy="3581400"/>
          </a:xfrm>
          <a:prstGeom prst="corner">
            <a:avLst>
              <a:gd name="adj1" fmla="val 14903"/>
              <a:gd name="adj2" fmla="val 64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অপাদান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-Shape 9"/>
          <p:cNvSpPr/>
          <p:nvPr/>
        </p:nvSpPr>
        <p:spPr>
          <a:xfrm>
            <a:off x="6172200" y="1600200"/>
            <a:ext cx="2971800" cy="2133600"/>
          </a:xfrm>
          <a:prstGeom prst="corner">
            <a:avLst>
              <a:gd name="adj1" fmla="val 26738"/>
              <a:gd name="adj2" fmla="val 6779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দিতেন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--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-Shape 10"/>
          <p:cNvSpPr/>
          <p:nvPr/>
        </p:nvSpPr>
        <p:spPr>
          <a:xfrm>
            <a:off x="2590800" y="1676400"/>
            <a:ext cx="4572000" cy="4419600"/>
          </a:xfrm>
          <a:prstGeom prst="corner">
            <a:avLst>
              <a:gd name="adj1" fmla="val 11164"/>
              <a:gd name="adj2" fmla="val 4515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দিতেন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বাক্যস্হিত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সহিত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286000"/>
            <a:ext cx="25146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95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কর্তৃ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429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962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495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02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অপাদান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638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152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। 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609600"/>
            <a:ext cx="5943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।</a:t>
            </a:r>
          </a:p>
          <a:p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বুঝালে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সম্প্রদানে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বুঝালে</a:t>
            </a:r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পাও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অপাদান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হৃদয়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গেঁথে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কর্তৃ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981200"/>
            <a:ext cx="3844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কর্তৃ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124200"/>
            <a:ext cx="3200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5720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4495800"/>
            <a:ext cx="2971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ব্যতিহার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3048000"/>
            <a:ext cx="3048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প্রযোজক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05740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গৌণ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495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কিনে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-Shape 6"/>
          <p:cNvSpPr/>
          <p:nvPr/>
        </p:nvSpPr>
        <p:spPr>
          <a:xfrm>
            <a:off x="1447800" y="5181600"/>
            <a:ext cx="1676400" cy="990600"/>
          </a:xfrm>
          <a:prstGeom prst="corner">
            <a:avLst>
              <a:gd name="adj1" fmla="val 50000"/>
              <a:gd name="adj2" fmla="val 21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গৌণ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-Shape 7"/>
          <p:cNvSpPr/>
          <p:nvPr/>
        </p:nvSpPr>
        <p:spPr>
          <a:xfrm>
            <a:off x="5105400" y="5105400"/>
            <a:ext cx="1752600" cy="1066800"/>
          </a:xfrm>
          <a:prstGeom prst="corner">
            <a:avLst>
              <a:gd name="adj1" fmla="val 50000"/>
              <a:gd name="adj2" fmla="val 21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7" grpId="0" build="p" animBg="1"/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84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8305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সম্পাদনের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886200"/>
            <a:ext cx="67818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কীর্তিমান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সাধনায়</a:t>
            </a:r>
            <a:r>
              <a:rPr lang="en-US" sz="54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5400" b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9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সাহায্য,অর্চনা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50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572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বস্তু</a:t>
            </a:r>
            <a:r>
              <a:rPr lang="en-US" sz="4000" dirty="0" smtClean="0"/>
              <a:t>  </a:t>
            </a:r>
            <a:r>
              <a:rPr lang="en-US" sz="4000" dirty="0" err="1" smtClean="0"/>
              <a:t>নয়</a:t>
            </a:r>
            <a:r>
              <a:rPr lang="en-US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ব্যক্তিই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334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62</cp:revision>
  <dcterms:created xsi:type="dcterms:W3CDTF">2006-08-16T00:00:00Z</dcterms:created>
  <dcterms:modified xsi:type="dcterms:W3CDTF">2020-09-06T03:39:41Z</dcterms:modified>
</cp:coreProperties>
</file>