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696" r:id="rId3"/>
  </p:sldMasterIdLst>
  <p:handoutMasterIdLst>
    <p:handoutMasterId r:id="rId18"/>
  </p:handoutMasterIdLst>
  <p:sldIdLst>
    <p:sldId id="256" r:id="rId4"/>
    <p:sldId id="257" r:id="rId5"/>
    <p:sldId id="258" r:id="rId6"/>
    <p:sldId id="259" r:id="rId7"/>
    <p:sldId id="260" r:id="rId8"/>
    <p:sldId id="261" r:id="rId9"/>
    <p:sldId id="267" r:id="rId10"/>
    <p:sldId id="265" r:id="rId11"/>
    <p:sldId id="266" r:id="rId12"/>
    <p:sldId id="262" r:id="rId13"/>
    <p:sldId id="268" r:id="rId14"/>
    <p:sldId id="263" r:id="rId15"/>
    <p:sldId id="269"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0" d="100"/>
          <a:sy n="60" d="100"/>
        </p:scale>
        <p:origin x="996" y="54"/>
      </p:cViewPr>
      <p:guideLst>
        <p:guide orient="horz" pos="2160"/>
        <p:guide pos="2904"/>
      </p:guideLst>
    </p:cSldViewPr>
  </p:slideViewPr>
  <p:notesTextViewPr>
    <p:cViewPr>
      <p:scale>
        <a:sx n="1" d="1"/>
        <a:sy n="1" d="1"/>
      </p:scale>
      <p:origin x="0" y="0"/>
    </p:cViewPr>
  </p:notesTextViewPr>
  <p:notesViewPr>
    <p:cSldViewPr snapToGrid="0" showGuides="1">
      <p:cViewPr varScale="1">
        <p:scale>
          <a:sx n="49" d="100"/>
          <a:sy n="49" d="100"/>
        </p:scale>
        <p:origin x="287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039F95-919D-4F35-AF4D-996AE97135DF}" type="datetimeFigureOut">
              <a:rPr lang="en-US" smtClean="0"/>
              <a:t>07-Sep-20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695FDD-A819-40AB-9583-14FA997AE543}" type="slidenum">
              <a:rPr lang="en-US" smtClean="0"/>
              <a:t>‹#›</a:t>
            </a:fld>
            <a:endParaRPr lang="en-US"/>
          </a:p>
        </p:txBody>
      </p:sp>
    </p:spTree>
    <p:extLst>
      <p:ext uri="{BB962C8B-B14F-4D97-AF65-F5344CB8AC3E}">
        <p14:creationId xmlns:p14="http://schemas.microsoft.com/office/powerpoint/2010/main" val="18200122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B4A904-E365-4F37-9EC3-9FB83C4465EE}"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196384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B4A904-E365-4F37-9EC3-9FB83C4465EE}"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122052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B4A904-E365-4F37-9EC3-9FB83C4465EE}"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1625368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57DF13-6BBC-4358-BB8D-86558708AEA1}"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240603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7DF13-6BBC-4358-BB8D-86558708AEA1}"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410230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7DF13-6BBC-4358-BB8D-86558708AEA1}"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94246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57DF13-6BBC-4358-BB8D-86558708AEA1}" type="datetimeFigureOut">
              <a:rPr lang="en-US" smtClean="0"/>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1584320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7DF13-6BBC-4358-BB8D-86558708AEA1}" type="datetimeFigureOut">
              <a:rPr lang="en-US" smtClean="0"/>
              <a:t>07-Sep-20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1989245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7DF13-6BBC-4358-BB8D-86558708AEA1}" type="datetimeFigureOut">
              <a:rPr lang="en-US" smtClean="0"/>
              <a:t>07-Sep-20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1737622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7DF13-6BBC-4358-BB8D-86558708AEA1}" type="datetimeFigureOut">
              <a:rPr lang="en-US" smtClean="0"/>
              <a:t>07-Sep-20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4226395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7DF13-6BBC-4358-BB8D-86558708AEA1}" type="datetimeFigureOut">
              <a:rPr lang="en-US" smtClean="0"/>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50924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B4A904-E365-4F37-9EC3-9FB83C4465EE}"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390478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7DF13-6BBC-4358-BB8D-86558708AEA1}" type="datetimeFigureOut">
              <a:rPr lang="en-US" smtClean="0"/>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2242589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7DF13-6BBC-4358-BB8D-86558708AEA1}"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170376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7DF13-6BBC-4358-BB8D-86558708AEA1}"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48730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7DF13-6BBC-4358-BB8D-86558708AEA1}" type="datetimeFigureOut">
              <a:rPr lang="en-US" smtClean="0"/>
              <a:t>07-Sep-20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0F261-D9FE-4F34-9899-B93DB04B6473}" type="slidenum">
              <a:rPr lang="en-US" smtClean="0"/>
              <a:t>‹#›</a:t>
            </a:fld>
            <a:endParaRPr lang="en-US"/>
          </a:p>
        </p:txBody>
      </p:sp>
    </p:spTree>
    <p:extLst>
      <p:ext uri="{BB962C8B-B14F-4D97-AF65-F5344CB8AC3E}">
        <p14:creationId xmlns:p14="http://schemas.microsoft.com/office/powerpoint/2010/main" val="3066939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78B732-50F3-4E96-A9FF-3ED0B5713742}"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11052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8B732-50F3-4E96-A9FF-3ED0B5713742}"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3518780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8B732-50F3-4E96-A9FF-3ED0B5713742}"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2871608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78B732-50F3-4E96-A9FF-3ED0B5713742}" type="datetimeFigureOut">
              <a:rPr lang="en-US" smtClean="0"/>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1695406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78B732-50F3-4E96-A9FF-3ED0B5713742}" type="datetimeFigureOut">
              <a:rPr lang="en-US" smtClean="0"/>
              <a:t>07-Sep-20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3646186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78B732-50F3-4E96-A9FF-3ED0B5713742}" type="datetimeFigureOut">
              <a:rPr lang="en-US" smtClean="0"/>
              <a:t>07-Sep-20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288299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4A904-E365-4F37-9EC3-9FB83C4465EE}"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2757752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8B732-50F3-4E96-A9FF-3ED0B5713742}" type="datetimeFigureOut">
              <a:rPr lang="en-US" smtClean="0"/>
              <a:t>07-Sep-20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4034449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8B732-50F3-4E96-A9FF-3ED0B5713742}" type="datetimeFigureOut">
              <a:rPr lang="en-US" smtClean="0"/>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1237936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8B732-50F3-4E96-A9FF-3ED0B5713742}" type="datetimeFigureOut">
              <a:rPr lang="en-US" smtClean="0"/>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348082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8B732-50F3-4E96-A9FF-3ED0B5713742}"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3703339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8B732-50F3-4E96-A9FF-3ED0B5713742}" type="datetimeFigureOut">
              <a:rPr lang="en-US" smtClean="0"/>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ADA1-3534-4DB4-BD72-DD90E0D49EEF}" type="slidenum">
              <a:rPr lang="en-US" smtClean="0"/>
              <a:t>‹#›</a:t>
            </a:fld>
            <a:endParaRPr lang="en-US"/>
          </a:p>
        </p:txBody>
      </p:sp>
    </p:spTree>
    <p:extLst>
      <p:ext uri="{BB962C8B-B14F-4D97-AF65-F5344CB8AC3E}">
        <p14:creationId xmlns:p14="http://schemas.microsoft.com/office/powerpoint/2010/main" val="133726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B4A904-E365-4F37-9EC3-9FB83C4465EE}" type="datetimeFigureOut">
              <a:rPr lang="en-US" smtClean="0"/>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290849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B4A904-E365-4F37-9EC3-9FB83C4465EE}" type="datetimeFigureOut">
              <a:rPr lang="en-US" smtClean="0"/>
              <a:t>07-Sep-20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339094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B4A904-E365-4F37-9EC3-9FB83C4465EE}" type="datetimeFigureOut">
              <a:rPr lang="en-US" smtClean="0"/>
              <a:t>07-Sep-20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302961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4A904-E365-4F37-9EC3-9FB83C4465EE}" type="datetimeFigureOut">
              <a:rPr lang="en-US" smtClean="0"/>
              <a:t>07-Sep-20</a:t>
            </a:fld>
            <a:endParaRPr lang="en-US"/>
          </a:p>
        </p:txBody>
      </p:sp>
      <p:sp>
        <p:nvSpPr>
          <p:cNvPr id="3" name="Footer Placeholder 2"/>
          <p:cNvSpPr>
            <a:spLocks noGrp="1"/>
          </p:cNvSpPr>
          <p:nvPr>
            <p:ph type="ftr" sz="quarter" idx="11"/>
          </p:nvPr>
        </p:nvSpPr>
        <p:spPr/>
        <p:txBody>
          <a:bodyPr/>
          <a:lstStyle/>
          <a:p>
            <a:r>
              <a:rPr lang="en-US" smtClean="0"/>
              <a:t>আবদুল মজিদ</a:t>
            </a:r>
            <a:endParaRPr lang="en-US"/>
          </a:p>
        </p:txBody>
      </p:sp>
      <p:sp>
        <p:nvSpPr>
          <p:cNvPr id="4" name="Slide Number Placeholder 3"/>
          <p:cNvSpPr>
            <a:spLocks noGrp="1"/>
          </p:cNvSpPr>
          <p:nvPr>
            <p:ph type="sldNum" sz="quarter" idx="12"/>
          </p:nvPr>
        </p:nvSpPr>
        <p:spPr/>
        <p:txBody>
          <a:bodyPr/>
          <a:lstStyle/>
          <a:p>
            <a:r>
              <a:rPr lang="bn-IN" smtClean="0"/>
              <a:t>১</a:t>
            </a:r>
            <a:endParaRPr lang="en-US"/>
          </a:p>
        </p:txBody>
      </p:sp>
      <p:sp>
        <p:nvSpPr>
          <p:cNvPr id="5" name="Rectangle 4"/>
          <p:cNvSpPr/>
          <p:nvPr userDrawn="1"/>
        </p:nvSpPr>
        <p:spPr>
          <a:xfrm>
            <a:off x="0" y="0"/>
            <a:ext cx="9144000" cy="6858000"/>
          </a:xfrm>
          <a:prstGeom prst="rect">
            <a:avLst/>
          </a:prstGeom>
          <a:noFill/>
          <a:ln w="76200">
            <a:solidFill>
              <a:srgbClr val="7030A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78182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4A904-E365-4F37-9EC3-9FB83C4465EE}" type="datetimeFigureOut">
              <a:rPr lang="en-US" smtClean="0"/>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73512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4A904-E365-4F37-9EC3-9FB83C4465EE}" type="datetimeFigureOut">
              <a:rPr lang="en-US" smtClean="0"/>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F901-BE00-4222-B0CC-7BEEFF02EE62}" type="slidenum">
              <a:rPr lang="en-US" smtClean="0"/>
              <a:t>‹#›</a:t>
            </a:fld>
            <a:endParaRPr lang="en-US"/>
          </a:p>
        </p:txBody>
      </p:sp>
    </p:spTree>
    <p:extLst>
      <p:ext uri="{BB962C8B-B14F-4D97-AF65-F5344CB8AC3E}">
        <p14:creationId xmlns:p14="http://schemas.microsoft.com/office/powerpoint/2010/main" val="217986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4A904-E365-4F37-9EC3-9FB83C4465EE}" type="datetimeFigureOut">
              <a:rPr lang="en-US" smtClean="0"/>
              <a:t>07-Sep-20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0F901-BE00-4222-B0CC-7BEEFF02EE62}" type="slidenum">
              <a:rPr lang="en-US" smtClean="0"/>
              <a:t>‹#›</a:t>
            </a:fld>
            <a:endParaRPr lang="en-US"/>
          </a:p>
        </p:txBody>
      </p:sp>
      <p:sp>
        <p:nvSpPr>
          <p:cNvPr id="7" name="Rectangle 6"/>
          <p:cNvSpPr/>
          <p:nvPr userDrawn="1"/>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981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7DF13-6BBC-4358-BB8D-86558708AEA1}" type="datetimeFigureOut">
              <a:rPr lang="en-US" smtClean="0"/>
              <a:t>07-Sep-20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0F261-D9FE-4F34-9899-B93DB04B6473}" type="slidenum">
              <a:rPr lang="en-US" smtClean="0"/>
              <a:t>‹#›</a:t>
            </a:fld>
            <a:endParaRPr lang="en-US"/>
          </a:p>
        </p:txBody>
      </p:sp>
    </p:spTree>
    <p:extLst>
      <p:ext uri="{BB962C8B-B14F-4D97-AF65-F5344CB8AC3E}">
        <p14:creationId xmlns:p14="http://schemas.microsoft.com/office/powerpoint/2010/main" val="6111693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8B732-50F3-4E96-A9FF-3ED0B5713742}" type="datetimeFigureOut">
              <a:rPr lang="en-US" smtClean="0"/>
              <a:t>07-Sep-20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0ADA1-3534-4DB4-BD72-DD90E0D49EEF}" type="slidenum">
              <a:rPr lang="en-US" smtClean="0"/>
              <a:t>‹#›</a:t>
            </a:fld>
            <a:endParaRPr lang="en-US"/>
          </a:p>
        </p:txBody>
      </p:sp>
    </p:spTree>
    <p:extLst>
      <p:ext uri="{BB962C8B-B14F-4D97-AF65-F5344CB8AC3E}">
        <p14:creationId xmlns:p14="http://schemas.microsoft.com/office/powerpoint/2010/main" val="22120655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715" y="1780674"/>
            <a:ext cx="8197518" cy="3154710"/>
          </a:xfrm>
          <a:prstGeom prst="rect">
            <a:avLst/>
          </a:prstGeom>
          <a:noFill/>
        </p:spPr>
        <p:txBody>
          <a:bodyPr wrap="square" rtlCol="0">
            <a:spAutoFit/>
          </a:bodyPr>
          <a:lstStyle/>
          <a:p>
            <a:pPr algn="ctr"/>
            <a:r>
              <a:rPr lang="en-US" sz="19900">
                <a:solidFill>
                  <a:srgbClr val="7030A0"/>
                </a:solidFill>
                <a:latin typeface="NikoshBAN" panose="02000000000000000000" pitchFamily="2" charset="0"/>
                <a:cs typeface="NikoshBAN" panose="02000000000000000000" pitchFamily="2" charset="0"/>
              </a:rPr>
              <a:t>স্বাগতম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8252"/>
          <a:stretch/>
        </p:blipFill>
        <p:spPr>
          <a:xfrm>
            <a:off x="4610101" y="72188"/>
            <a:ext cx="4469732" cy="671362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0126"/>
          <a:stretch/>
        </p:blipFill>
        <p:spPr>
          <a:xfrm>
            <a:off x="112295" y="72189"/>
            <a:ext cx="4497805" cy="6713621"/>
          </a:xfrm>
          <a:prstGeom prst="rect">
            <a:avLst/>
          </a:prstGeom>
        </p:spPr>
      </p:pic>
    </p:spTree>
    <p:extLst>
      <p:ext uri="{BB962C8B-B14F-4D97-AF65-F5344CB8AC3E}">
        <p14:creationId xmlns:p14="http://schemas.microsoft.com/office/powerpoint/2010/main" val="26579307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500"/>
                                        <p:tgtEl>
                                          <p:spTgt spid="5"/>
                                        </p:tgtEl>
                                        <p:attrNameLst>
                                          <p:attrName>ppt_x</p:attrName>
                                        </p:attrNameLst>
                                      </p:cBhvr>
                                      <p:tavLst>
                                        <p:tav tm="0">
                                          <p:val>
                                            <p:strVal val="ppt_x"/>
                                          </p:val>
                                        </p:tav>
                                        <p:tav tm="100000">
                                          <p:val>
                                            <p:strVal val="0-ppt_w/2"/>
                                          </p:val>
                                        </p:tav>
                                      </p:tavLst>
                                    </p:anim>
                                    <p:anim calcmode="lin" valueType="num">
                                      <p:cBhvr additive="base">
                                        <p:cTn id="7" dur="5500"/>
                                        <p:tgtEl>
                                          <p:spTgt spid="5"/>
                                        </p:tgtEl>
                                        <p:attrNameLst>
                                          <p:attrName>ppt_y</p:attrName>
                                        </p:attrNameLst>
                                      </p:cBhvr>
                                      <p:tavLst>
                                        <p:tav tm="0">
                                          <p:val>
                                            <p:strVal val="ppt_y"/>
                                          </p:val>
                                        </p:tav>
                                        <p:tav tm="100000">
                                          <p:val>
                                            <p:strVal val="ppt_y"/>
                                          </p:val>
                                        </p:tav>
                                      </p:tavLst>
                                    </p:anim>
                                    <p:set>
                                      <p:cBhvr>
                                        <p:cTn id="8" dur="1" fill="hold">
                                          <p:stCondLst>
                                            <p:cond delay="54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500"/>
                                        <p:tgtEl>
                                          <p:spTgt spid="3"/>
                                        </p:tgtEl>
                                        <p:attrNameLst>
                                          <p:attrName>ppt_x</p:attrName>
                                        </p:attrNameLst>
                                      </p:cBhvr>
                                      <p:tavLst>
                                        <p:tav tm="0">
                                          <p:val>
                                            <p:strVal val="ppt_x"/>
                                          </p:val>
                                        </p:tav>
                                        <p:tav tm="100000">
                                          <p:val>
                                            <p:strVal val="1+ppt_w/2"/>
                                          </p:val>
                                        </p:tav>
                                      </p:tavLst>
                                    </p:anim>
                                    <p:anim calcmode="lin" valueType="num">
                                      <p:cBhvr additive="base">
                                        <p:cTn id="11" dur="5500"/>
                                        <p:tgtEl>
                                          <p:spTgt spid="3"/>
                                        </p:tgtEl>
                                        <p:attrNameLst>
                                          <p:attrName>ppt_y</p:attrName>
                                        </p:attrNameLst>
                                      </p:cBhvr>
                                      <p:tavLst>
                                        <p:tav tm="0">
                                          <p:val>
                                            <p:strVal val="ppt_y"/>
                                          </p:val>
                                        </p:tav>
                                        <p:tav tm="100000">
                                          <p:val>
                                            <p:strVal val="ppt_y"/>
                                          </p:val>
                                        </p:tav>
                                      </p:tavLst>
                                    </p:anim>
                                    <p:set>
                                      <p:cBhvr>
                                        <p:cTn id="12" dur="1" fill="hold">
                                          <p:stCondLst>
                                            <p:cond delay="5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6758" y="132881"/>
            <a:ext cx="2470484" cy="646331"/>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শব্দার্থ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08673" y="3203726"/>
            <a:ext cx="1607774"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ওষ্ঠাধর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6176784" y="2970436"/>
            <a:ext cx="2504351" cy="707886"/>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ওষ্ঠ ও অধর  </a:t>
            </a:r>
            <a:endParaRPr lang="en-US" sz="400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33136" y="3189654"/>
            <a:ext cx="1607774"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কিষলয়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5728668" y="2970437"/>
            <a:ext cx="3268134" cy="769441"/>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40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গাছের নতুন পাতা </a:t>
            </a:r>
            <a:endParaRPr lang="en-US" sz="440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23182" y="3203726"/>
            <a:ext cx="1607774"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তর্জমা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6777107" y="2985220"/>
            <a:ext cx="1620252" cy="707886"/>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অনুবাদ </a:t>
            </a:r>
            <a:endParaRPr lang="en-US" sz="400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6296" t="12239" r="5926" b="34809"/>
          <a:stretch/>
        </p:blipFill>
        <p:spPr>
          <a:xfrm>
            <a:off x="1901530" y="2240633"/>
            <a:ext cx="3579873" cy="209973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301" y="2306477"/>
            <a:ext cx="3572934" cy="201105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8469" y="2240633"/>
            <a:ext cx="3572934" cy="2061308"/>
          </a:xfrm>
          <a:prstGeom prst="rect">
            <a:avLst/>
          </a:prstGeom>
        </p:spPr>
      </p:pic>
      <p:sp>
        <p:nvSpPr>
          <p:cNvPr id="12" name="TextBox 11"/>
          <p:cNvSpPr txBox="1"/>
          <p:nvPr/>
        </p:nvSpPr>
        <p:spPr>
          <a:xfrm>
            <a:off x="1908469" y="2209458"/>
            <a:ext cx="3572934" cy="2123658"/>
          </a:xfrm>
          <a:prstGeom prst="rect">
            <a:avLst/>
          </a:prstGeom>
          <a:solidFill>
            <a:srgbClr val="00206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660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Book- </a:t>
            </a:r>
          </a:p>
          <a:p>
            <a:pPr algn="ctr"/>
            <a:r>
              <a:rPr lang="en-US" sz="660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বই  </a:t>
            </a:r>
            <a:r>
              <a:rPr lang="bn-IN" sz="660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660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167760" y="3175582"/>
            <a:ext cx="1559648"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অস্তমান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6676358" y="2985219"/>
            <a:ext cx="1159488" cy="707886"/>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ডুবন্ত </a:t>
            </a:r>
            <a:endParaRPr lang="en-US" sz="400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TextBox 14"/>
          <p:cNvSpPr txBox="1"/>
          <p:nvPr/>
        </p:nvSpPr>
        <p:spPr>
          <a:xfrm>
            <a:off x="123296" y="3161510"/>
            <a:ext cx="1607381"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অনিমেষ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6530543" y="3001214"/>
            <a:ext cx="1664383" cy="707886"/>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অপলক </a:t>
            </a:r>
            <a:endParaRPr lang="en-US" sz="400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5442" t="26471" r="50873" b="36726"/>
          <a:stretch/>
        </p:blipFill>
        <p:spPr>
          <a:xfrm>
            <a:off x="1921801" y="2245109"/>
            <a:ext cx="3589925" cy="2056832"/>
          </a:xfrm>
          <a:prstGeom prst="rect">
            <a:avLst/>
          </a:prstGeom>
        </p:spPr>
      </p:pic>
      <p:sp>
        <p:nvSpPr>
          <p:cNvPr id="18" name="TextBox 17"/>
          <p:cNvSpPr txBox="1"/>
          <p:nvPr/>
        </p:nvSpPr>
        <p:spPr>
          <a:xfrm>
            <a:off x="158507" y="3161510"/>
            <a:ext cx="1572803"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উদয়াস্ত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6424100" y="2986430"/>
            <a:ext cx="2009720" cy="707886"/>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উঠা ও ডুবা  </a:t>
            </a:r>
            <a:endParaRPr lang="en-US" sz="400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24" name="Group 23"/>
          <p:cNvGrpSpPr/>
          <p:nvPr/>
        </p:nvGrpSpPr>
        <p:grpSpPr>
          <a:xfrm>
            <a:off x="2222533" y="1617084"/>
            <a:ext cx="3091409" cy="3446577"/>
            <a:chOff x="2210469" y="3694316"/>
            <a:chExt cx="3091409" cy="3446577"/>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469" y="5710493"/>
              <a:ext cx="3091409" cy="143040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475" y="3694316"/>
              <a:ext cx="2994877" cy="1950140"/>
            </a:xfrm>
            <a:prstGeom prst="rect">
              <a:avLst/>
            </a:prstGeom>
          </p:spPr>
        </p:pic>
        <p:sp>
          <p:nvSpPr>
            <p:cNvPr id="22" name="TextBox 21"/>
            <p:cNvSpPr txBox="1"/>
            <p:nvPr/>
          </p:nvSpPr>
          <p:spPr>
            <a:xfrm>
              <a:off x="3118371" y="3751557"/>
              <a:ext cx="1672834" cy="70788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সূর্যোদয়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3" name="TextBox 22"/>
            <p:cNvSpPr txBox="1"/>
            <p:nvPr/>
          </p:nvSpPr>
          <p:spPr>
            <a:xfrm>
              <a:off x="2815043" y="5717807"/>
              <a:ext cx="1672834" cy="70788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সূর্যাস্ত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25" name="TextBox 24"/>
          <p:cNvSpPr txBox="1"/>
          <p:nvPr/>
        </p:nvSpPr>
        <p:spPr>
          <a:xfrm>
            <a:off x="137201" y="3189654"/>
            <a:ext cx="1604479"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বাঁখারি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6" name="TextBox 25"/>
          <p:cNvSpPr txBox="1"/>
          <p:nvPr/>
        </p:nvSpPr>
        <p:spPr>
          <a:xfrm>
            <a:off x="5897990" y="2528205"/>
            <a:ext cx="2903622" cy="1938992"/>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ঝুলিয়ে জিনিস বহনের জন্য বাঁশের ফালি </a:t>
            </a:r>
            <a:endParaRPr lang="en-US" sz="400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5268" y="2066201"/>
            <a:ext cx="3529519" cy="2410171"/>
          </a:xfrm>
          <a:prstGeom prst="rect">
            <a:avLst/>
          </a:prstGeom>
        </p:spPr>
      </p:pic>
      <p:cxnSp>
        <p:nvCxnSpPr>
          <p:cNvPr id="29" name="Straight Arrow Connector 28"/>
          <p:cNvCxnSpPr/>
          <p:nvPr/>
        </p:nvCxnSpPr>
        <p:spPr>
          <a:xfrm flipV="1">
            <a:off x="3288184" y="2986430"/>
            <a:ext cx="806564" cy="4345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9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1" nodeType="clickEffect">
                                  <p:stCondLst>
                                    <p:cond delay="0"/>
                                  </p:stCondLst>
                                  <p:childTnLst>
                                    <p:anim calcmode="lin" valueType="num">
                                      <p:cBhvr>
                                        <p:cTn id="22" dur="1000"/>
                                        <p:tgtEl>
                                          <p:spTgt spid="5"/>
                                        </p:tgtEl>
                                        <p:attrNameLst>
                                          <p:attrName>ppt_w</p:attrName>
                                        </p:attrNameLst>
                                      </p:cBhvr>
                                      <p:tavLst>
                                        <p:tav tm="0">
                                          <p:val>
                                            <p:strVal val="ppt_w"/>
                                          </p:val>
                                        </p:tav>
                                        <p:tav tm="100000">
                                          <p:val>
                                            <p:fltVal val="0"/>
                                          </p:val>
                                        </p:tav>
                                      </p:tavLst>
                                    </p:anim>
                                    <p:anim calcmode="lin" valueType="num">
                                      <p:cBhvr>
                                        <p:cTn id="23" dur="1000"/>
                                        <p:tgtEl>
                                          <p:spTgt spid="5"/>
                                        </p:tgtEl>
                                        <p:attrNameLst>
                                          <p:attrName>ppt_h</p:attrName>
                                        </p:attrNameLst>
                                      </p:cBhvr>
                                      <p:tavLst>
                                        <p:tav tm="0">
                                          <p:val>
                                            <p:strVal val="ppt_h"/>
                                          </p:val>
                                        </p:tav>
                                        <p:tav tm="100000">
                                          <p:val>
                                            <p:fltVal val="0"/>
                                          </p:val>
                                        </p:tav>
                                      </p:tavLst>
                                    </p:anim>
                                    <p:set>
                                      <p:cBhvr>
                                        <p:cTn id="24" dur="1" fill="hold">
                                          <p:stCondLst>
                                            <p:cond delay="999"/>
                                          </p:stCondLst>
                                        </p:cTn>
                                        <p:tgtEl>
                                          <p:spTgt spid="5"/>
                                        </p:tgtEl>
                                        <p:attrNameLst>
                                          <p:attrName>style.visibility</p:attrName>
                                        </p:attrNameLst>
                                      </p:cBhvr>
                                      <p:to>
                                        <p:strVal val="hidden"/>
                                      </p:to>
                                    </p:set>
                                  </p:childTnLst>
                                </p:cTn>
                              </p:par>
                              <p:par>
                                <p:cTn id="25" presetID="23" presetClass="exit" presetSubtype="32" fill="hold" nodeType="withEffect">
                                  <p:stCondLst>
                                    <p:cond delay="0"/>
                                  </p:stCondLst>
                                  <p:childTnLst>
                                    <p:anim calcmode="lin" valueType="num">
                                      <p:cBhvr>
                                        <p:cTn id="26" dur="1000"/>
                                        <p:tgtEl>
                                          <p:spTgt spid="9"/>
                                        </p:tgtEl>
                                        <p:attrNameLst>
                                          <p:attrName>ppt_w</p:attrName>
                                        </p:attrNameLst>
                                      </p:cBhvr>
                                      <p:tavLst>
                                        <p:tav tm="0">
                                          <p:val>
                                            <p:strVal val="ppt_w"/>
                                          </p:val>
                                        </p:tav>
                                        <p:tav tm="100000">
                                          <p:val>
                                            <p:fltVal val="0"/>
                                          </p:val>
                                        </p:tav>
                                      </p:tavLst>
                                    </p:anim>
                                    <p:anim calcmode="lin" valueType="num">
                                      <p:cBhvr>
                                        <p:cTn id="27" dur="1000"/>
                                        <p:tgtEl>
                                          <p:spTgt spid="9"/>
                                        </p:tgtEl>
                                        <p:attrNameLst>
                                          <p:attrName>ppt_h</p:attrName>
                                        </p:attrNameLst>
                                      </p:cBhvr>
                                      <p:tavLst>
                                        <p:tav tm="0">
                                          <p:val>
                                            <p:strVal val="ppt_h"/>
                                          </p:val>
                                        </p:tav>
                                        <p:tav tm="100000">
                                          <p:val>
                                            <p:fltVal val="0"/>
                                          </p:val>
                                        </p:tav>
                                      </p:tavLst>
                                    </p:anim>
                                    <p:set>
                                      <p:cBhvr>
                                        <p:cTn id="28" dur="1" fill="hold">
                                          <p:stCondLst>
                                            <p:cond delay="999"/>
                                          </p:stCondLst>
                                        </p:cTn>
                                        <p:tgtEl>
                                          <p:spTgt spid="9"/>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1000"/>
                                        <p:tgtEl>
                                          <p:spTgt spid="6"/>
                                        </p:tgtEl>
                                        <p:attrNameLst>
                                          <p:attrName>ppt_w</p:attrName>
                                        </p:attrNameLst>
                                      </p:cBhvr>
                                      <p:tavLst>
                                        <p:tav tm="0">
                                          <p:val>
                                            <p:strVal val="ppt_w"/>
                                          </p:val>
                                        </p:tav>
                                        <p:tav tm="100000">
                                          <p:val>
                                            <p:fltVal val="0"/>
                                          </p:val>
                                        </p:tav>
                                      </p:tavLst>
                                    </p:anim>
                                    <p:anim calcmode="lin" valueType="num">
                                      <p:cBhvr>
                                        <p:cTn id="31" dur="1000"/>
                                        <p:tgtEl>
                                          <p:spTgt spid="6"/>
                                        </p:tgtEl>
                                        <p:attrNameLst>
                                          <p:attrName>ppt_h</p:attrName>
                                        </p:attrNameLst>
                                      </p:cBhvr>
                                      <p:tavLst>
                                        <p:tav tm="0">
                                          <p:val>
                                            <p:strVal val="ppt_h"/>
                                          </p:val>
                                        </p:tav>
                                        <p:tav tm="100000">
                                          <p:val>
                                            <p:fltVal val="0"/>
                                          </p:val>
                                        </p:tav>
                                      </p:tavLst>
                                    </p:anim>
                                    <p:set>
                                      <p:cBhvr>
                                        <p:cTn id="32" dur="1" fill="hold">
                                          <p:stCondLst>
                                            <p:cond delay="999"/>
                                          </p:stCondLst>
                                        </p:cTn>
                                        <p:tgtEl>
                                          <p:spTgt spid="6"/>
                                        </p:tgtEl>
                                        <p:attrNameLst>
                                          <p:attrName>style.visibility</p:attrName>
                                        </p:attrNameLst>
                                      </p:cBhvr>
                                      <p:to>
                                        <p:strVal val="hidden"/>
                                      </p:to>
                                    </p:se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xit" presetSubtype="32" fill="hold" grpId="1" nodeType="clickEffect">
                                  <p:stCondLst>
                                    <p:cond delay="0"/>
                                  </p:stCondLst>
                                  <p:childTnLst>
                                    <p:anim calcmode="lin" valueType="num">
                                      <p:cBhvr>
                                        <p:cTn id="51" dur="1000"/>
                                        <p:tgtEl>
                                          <p:spTgt spid="3"/>
                                        </p:tgtEl>
                                        <p:attrNameLst>
                                          <p:attrName>ppt_w</p:attrName>
                                        </p:attrNameLst>
                                      </p:cBhvr>
                                      <p:tavLst>
                                        <p:tav tm="0">
                                          <p:val>
                                            <p:strVal val="ppt_w"/>
                                          </p:val>
                                        </p:tav>
                                        <p:tav tm="100000">
                                          <p:val>
                                            <p:fltVal val="0"/>
                                          </p:val>
                                        </p:tav>
                                      </p:tavLst>
                                    </p:anim>
                                    <p:anim calcmode="lin" valueType="num">
                                      <p:cBhvr>
                                        <p:cTn id="52" dur="1000"/>
                                        <p:tgtEl>
                                          <p:spTgt spid="3"/>
                                        </p:tgtEl>
                                        <p:attrNameLst>
                                          <p:attrName>ppt_h</p:attrName>
                                        </p:attrNameLst>
                                      </p:cBhvr>
                                      <p:tavLst>
                                        <p:tav tm="0">
                                          <p:val>
                                            <p:strVal val="ppt_h"/>
                                          </p:val>
                                        </p:tav>
                                        <p:tav tm="100000">
                                          <p:val>
                                            <p:fltVal val="0"/>
                                          </p:val>
                                        </p:tav>
                                      </p:tavLst>
                                    </p:anim>
                                    <p:set>
                                      <p:cBhvr>
                                        <p:cTn id="53" dur="1" fill="hold">
                                          <p:stCondLst>
                                            <p:cond delay="999"/>
                                          </p:stCondLst>
                                        </p:cTn>
                                        <p:tgtEl>
                                          <p:spTgt spid="3"/>
                                        </p:tgtEl>
                                        <p:attrNameLst>
                                          <p:attrName>style.visibility</p:attrName>
                                        </p:attrNameLst>
                                      </p:cBhvr>
                                      <p:to>
                                        <p:strVal val="hidden"/>
                                      </p:to>
                                    </p:set>
                                  </p:childTnLst>
                                </p:cTn>
                              </p:par>
                              <p:par>
                                <p:cTn id="54" presetID="23" presetClass="exit" presetSubtype="32" fill="hold" nodeType="with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set>
                                      <p:cBhvr>
                                        <p:cTn id="57" dur="1" fill="hold">
                                          <p:stCondLst>
                                            <p:cond delay="999"/>
                                          </p:stCondLst>
                                        </p:cTn>
                                        <p:tgtEl>
                                          <p:spTgt spid="11"/>
                                        </p:tgtEl>
                                        <p:attrNameLst>
                                          <p:attrName>style.visibility</p:attrName>
                                        </p:attrNameLst>
                                      </p:cBhvr>
                                      <p:to>
                                        <p:strVal val="hidden"/>
                                      </p:to>
                                    </p:set>
                                  </p:childTnLst>
                                </p:cTn>
                              </p:par>
                              <p:par>
                                <p:cTn id="58" presetID="23" presetClass="exit" presetSubtype="32" fill="hold" grpId="1" nodeType="withEffect">
                                  <p:stCondLst>
                                    <p:cond delay="0"/>
                                  </p:stCondLst>
                                  <p:childTnLst>
                                    <p:anim calcmode="lin" valueType="num">
                                      <p:cBhvr>
                                        <p:cTn id="59" dur="1000"/>
                                        <p:tgtEl>
                                          <p:spTgt spid="4"/>
                                        </p:tgtEl>
                                        <p:attrNameLst>
                                          <p:attrName>ppt_w</p:attrName>
                                        </p:attrNameLst>
                                      </p:cBhvr>
                                      <p:tavLst>
                                        <p:tav tm="0">
                                          <p:val>
                                            <p:strVal val="ppt_w"/>
                                          </p:val>
                                        </p:tav>
                                        <p:tav tm="100000">
                                          <p:val>
                                            <p:fltVal val="0"/>
                                          </p:val>
                                        </p:tav>
                                      </p:tavLst>
                                    </p:anim>
                                    <p:anim calcmode="lin" valueType="num">
                                      <p:cBhvr>
                                        <p:cTn id="60" dur="1000"/>
                                        <p:tgtEl>
                                          <p:spTgt spid="4"/>
                                        </p:tgtEl>
                                        <p:attrNameLst>
                                          <p:attrName>ppt_h</p:attrName>
                                        </p:attrNameLst>
                                      </p:cBhvr>
                                      <p:tavLst>
                                        <p:tav tm="0">
                                          <p:val>
                                            <p:strVal val="ppt_h"/>
                                          </p:val>
                                        </p:tav>
                                        <p:tav tm="100000">
                                          <p:val>
                                            <p:fltVal val="0"/>
                                          </p:val>
                                        </p:tav>
                                      </p:tavLst>
                                    </p:anim>
                                    <p:set>
                                      <p:cBhvr>
                                        <p:cTn id="61" dur="1" fill="hold">
                                          <p:stCondLst>
                                            <p:cond delay="999"/>
                                          </p:stCondLst>
                                        </p:cTn>
                                        <p:tgtEl>
                                          <p:spTgt spid="4"/>
                                        </p:tgtEl>
                                        <p:attrNameLst>
                                          <p:attrName>style.visibility</p:attrName>
                                        </p:attrNameLst>
                                      </p:cBhvr>
                                      <p:to>
                                        <p:strVal val="hidden"/>
                                      </p:to>
                                    </p:set>
                                  </p:childTnLst>
                                </p:cTn>
                              </p:par>
                            </p:childTnLst>
                          </p:cTn>
                        </p:par>
                        <p:par>
                          <p:cTn id="62" fill="hold">
                            <p:stCondLst>
                              <p:cond delay="1000"/>
                            </p:stCondLst>
                            <p:childTnLst>
                              <p:par>
                                <p:cTn id="63" presetID="16" presetClass="entr" presetSubtype="21"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1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ppt_w</p:attrName>
                                        </p:attrNameLst>
                                      </p:cBhvr>
                                      <p:tavLst>
                                        <p:tav tm="0">
                                          <p:val>
                                            <p:fltVal val="0"/>
                                          </p:val>
                                        </p:tav>
                                        <p:tav tm="100000">
                                          <p:val>
                                            <p:strVal val="#ppt_w"/>
                                          </p:val>
                                        </p:tav>
                                      </p:tavLst>
                                    </p:anim>
                                    <p:anim calcmode="lin" valueType="num">
                                      <p:cBhvr>
                                        <p:cTn id="71"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barn(inVertical)">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3" presetClass="exit" presetSubtype="32" fill="hold" grpId="1" nodeType="clickEffect">
                                  <p:stCondLst>
                                    <p:cond delay="0"/>
                                  </p:stCondLst>
                                  <p:childTnLst>
                                    <p:anim calcmode="lin" valueType="num">
                                      <p:cBhvr>
                                        <p:cTn id="80" dur="1000"/>
                                        <p:tgtEl>
                                          <p:spTgt spid="7"/>
                                        </p:tgtEl>
                                        <p:attrNameLst>
                                          <p:attrName>ppt_w</p:attrName>
                                        </p:attrNameLst>
                                      </p:cBhvr>
                                      <p:tavLst>
                                        <p:tav tm="0">
                                          <p:val>
                                            <p:strVal val="ppt_w"/>
                                          </p:val>
                                        </p:tav>
                                        <p:tav tm="100000">
                                          <p:val>
                                            <p:fltVal val="0"/>
                                          </p:val>
                                        </p:tav>
                                      </p:tavLst>
                                    </p:anim>
                                    <p:anim calcmode="lin" valueType="num">
                                      <p:cBhvr>
                                        <p:cTn id="81" dur="1000"/>
                                        <p:tgtEl>
                                          <p:spTgt spid="7"/>
                                        </p:tgtEl>
                                        <p:attrNameLst>
                                          <p:attrName>ppt_h</p:attrName>
                                        </p:attrNameLst>
                                      </p:cBhvr>
                                      <p:tavLst>
                                        <p:tav tm="0">
                                          <p:val>
                                            <p:strVal val="ppt_h"/>
                                          </p:val>
                                        </p:tav>
                                        <p:tav tm="100000">
                                          <p:val>
                                            <p:fltVal val="0"/>
                                          </p:val>
                                        </p:tav>
                                      </p:tavLst>
                                    </p:anim>
                                    <p:set>
                                      <p:cBhvr>
                                        <p:cTn id="82" dur="1" fill="hold">
                                          <p:stCondLst>
                                            <p:cond delay="999"/>
                                          </p:stCondLst>
                                        </p:cTn>
                                        <p:tgtEl>
                                          <p:spTgt spid="7"/>
                                        </p:tgtEl>
                                        <p:attrNameLst>
                                          <p:attrName>style.visibility</p:attrName>
                                        </p:attrNameLst>
                                      </p:cBhvr>
                                      <p:to>
                                        <p:strVal val="hidden"/>
                                      </p:to>
                                    </p:set>
                                  </p:childTnLst>
                                </p:cTn>
                              </p:par>
                              <p:par>
                                <p:cTn id="83" presetID="23" presetClass="exit" presetSubtype="32" fill="hold" grpId="1" nodeType="withEffect">
                                  <p:stCondLst>
                                    <p:cond delay="0"/>
                                  </p:stCondLst>
                                  <p:childTnLst>
                                    <p:anim calcmode="lin" valueType="num">
                                      <p:cBhvr>
                                        <p:cTn id="84" dur="1000"/>
                                        <p:tgtEl>
                                          <p:spTgt spid="12"/>
                                        </p:tgtEl>
                                        <p:attrNameLst>
                                          <p:attrName>ppt_w</p:attrName>
                                        </p:attrNameLst>
                                      </p:cBhvr>
                                      <p:tavLst>
                                        <p:tav tm="0">
                                          <p:val>
                                            <p:strVal val="ppt_w"/>
                                          </p:val>
                                        </p:tav>
                                        <p:tav tm="100000">
                                          <p:val>
                                            <p:fltVal val="0"/>
                                          </p:val>
                                        </p:tav>
                                      </p:tavLst>
                                    </p:anim>
                                    <p:anim calcmode="lin" valueType="num">
                                      <p:cBhvr>
                                        <p:cTn id="85" dur="1000"/>
                                        <p:tgtEl>
                                          <p:spTgt spid="12"/>
                                        </p:tgtEl>
                                        <p:attrNameLst>
                                          <p:attrName>ppt_h</p:attrName>
                                        </p:attrNameLst>
                                      </p:cBhvr>
                                      <p:tavLst>
                                        <p:tav tm="0">
                                          <p:val>
                                            <p:strVal val="ppt_h"/>
                                          </p:val>
                                        </p:tav>
                                        <p:tav tm="100000">
                                          <p:val>
                                            <p:fltVal val="0"/>
                                          </p:val>
                                        </p:tav>
                                      </p:tavLst>
                                    </p:anim>
                                    <p:set>
                                      <p:cBhvr>
                                        <p:cTn id="86" dur="1" fill="hold">
                                          <p:stCondLst>
                                            <p:cond delay="999"/>
                                          </p:stCondLst>
                                        </p:cTn>
                                        <p:tgtEl>
                                          <p:spTgt spid="12"/>
                                        </p:tgtEl>
                                        <p:attrNameLst>
                                          <p:attrName>style.visibility</p:attrName>
                                        </p:attrNameLst>
                                      </p:cBhvr>
                                      <p:to>
                                        <p:strVal val="hidden"/>
                                      </p:to>
                                    </p:set>
                                  </p:childTnLst>
                                </p:cTn>
                              </p:par>
                              <p:par>
                                <p:cTn id="87" presetID="23" presetClass="exit" presetSubtype="32" fill="hold" grpId="1" nodeType="withEffect">
                                  <p:stCondLst>
                                    <p:cond delay="0"/>
                                  </p:stCondLst>
                                  <p:childTnLst>
                                    <p:anim calcmode="lin" valueType="num">
                                      <p:cBhvr>
                                        <p:cTn id="88" dur="1000"/>
                                        <p:tgtEl>
                                          <p:spTgt spid="8"/>
                                        </p:tgtEl>
                                        <p:attrNameLst>
                                          <p:attrName>ppt_w</p:attrName>
                                        </p:attrNameLst>
                                      </p:cBhvr>
                                      <p:tavLst>
                                        <p:tav tm="0">
                                          <p:val>
                                            <p:strVal val="ppt_w"/>
                                          </p:val>
                                        </p:tav>
                                        <p:tav tm="100000">
                                          <p:val>
                                            <p:fltVal val="0"/>
                                          </p:val>
                                        </p:tav>
                                      </p:tavLst>
                                    </p:anim>
                                    <p:anim calcmode="lin" valueType="num">
                                      <p:cBhvr>
                                        <p:cTn id="89" dur="1000"/>
                                        <p:tgtEl>
                                          <p:spTgt spid="8"/>
                                        </p:tgtEl>
                                        <p:attrNameLst>
                                          <p:attrName>ppt_h</p:attrName>
                                        </p:attrNameLst>
                                      </p:cBhvr>
                                      <p:tavLst>
                                        <p:tav tm="0">
                                          <p:val>
                                            <p:strVal val="ppt_h"/>
                                          </p:val>
                                        </p:tav>
                                        <p:tav tm="100000">
                                          <p:val>
                                            <p:fltVal val="0"/>
                                          </p:val>
                                        </p:tav>
                                      </p:tavLst>
                                    </p:anim>
                                    <p:set>
                                      <p:cBhvr>
                                        <p:cTn id="90" dur="1" fill="hold">
                                          <p:stCondLst>
                                            <p:cond delay="999"/>
                                          </p:stCondLst>
                                        </p:cTn>
                                        <p:tgtEl>
                                          <p:spTgt spid="8"/>
                                        </p:tgtEl>
                                        <p:attrNameLst>
                                          <p:attrName>style.visibility</p:attrName>
                                        </p:attrNameLst>
                                      </p:cBhvr>
                                      <p:to>
                                        <p:strVal val="hidden"/>
                                      </p:to>
                                    </p:set>
                                  </p:childTnLst>
                                </p:cTn>
                              </p:par>
                            </p:childTnLst>
                          </p:cTn>
                        </p:par>
                        <p:par>
                          <p:cTn id="91" fill="hold">
                            <p:stCondLst>
                              <p:cond delay="1000"/>
                            </p:stCondLst>
                            <p:childTnLst>
                              <p:par>
                                <p:cTn id="92" presetID="16" presetClass="entr" presetSubtype="21"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barn(inVertical)">
                                      <p:cBhvr>
                                        <p:cTn id="94" dur="5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nodeType="click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p:cTn id="99" dur="500" fill="hold"/>
                                        <p:tgtEl>
                                          <p:spTgt spid="10"/>
                                        </p:tgtEl>
                                        <p:attrNameLst>
                                          <p:attrName>ppt_w</p:attrName>
                                        </p:attrNameLst>
                                      </p:cBhvr>
                                      <p:tavLst>
                                        <p:tav tm="0">
                                          <p:val>
                                            <p:fltVal val="0"/>
                                          </p:val>
                                        </p:tav>
                                        <p:tav tm="100000">
                                          <p:val>
                                            <p:strVal val="#ppt_w"/>
                                          </p:val>
                                        </p:tav>
                                      </p:tavLst>
                                    </p:anim>
                                    <p:anim calcmode="lin" valueType="num">
                                      <p:cBhvr>
                                        <p:cTn id="10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barn(inVertical)">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23" presetClass="exit" presetSubtype="32" fill="hold" grpId="1" nodeType="clickEffect">
                                  <p:stCondLst>
                                    <p:cond delay="0"/>
                                  </p:stCondLst>
                                  <p:childTnLst>
                                    <p:anim calcmode="lin" valueType="num">
                                      <p:cBhvr>
                                        <p:cTn id="109" dur="1000"/>
                                        <p:tgtEl>
                                          <p:spTgt spid="13"/>
                                        </p:tgtEl>
                                        <p:attrNameLst>
                                          <p:attrName>ppt_w</p:attrName>
                                        </p:attrNameLst>
                                      </p:cBhvr>
                                      <p:tavLst>
                                        <p:tav tm="0">
                                          <p:val>
                                            <p:strVal val="ppt_w"/>
                                          </p:val>
                                        </p:tav>
                                        <p:tav tm="100000">
                                          <p:val>
                                            <p:fltVal val="0"/>
                                          </p:val>
                                        </p:tav>
                                      </p:tavLst>
                                    </p:anim>
                                    <p:anim calcmode="lin" valueType="num">
                                      <p:cBhvr>
                                        <p:cTn id="110" dur="1000"/>
                                        <p:tgtEl>
                                          <p:spTgt spid="13"/>
                                        </p:tgtEl>
                                        <p:attrNameLst>
                                          <p:attrName>ppt_h</p:attrName>
                                        </p:attrNameLst>
                                      </p:cBhvr>
                                      <p:tavLst>
                                        <p:tav tm="0">
                                          <p:val>
                                            <p:strVal val="ppt_h"/>
                                          </p:val>
                                        </p:tav>
                                        <p:tav tm="100000">
                                          <p:val>
                                            <p:fltVal val="0"/>
                                          </p:val>
                                        </p:tav>
                                      </p:tavLst>
                                    </p:anim>
                                    <p:set>
                                      <p:cBhvr>
                                        <p:cTn id="111" dur="1" fill="hold">
                                          <p:stCondLst>
                                            <p:cond delay="999"/>
                                          </p:stCondLst>
                                        </p:cTn>
                                        <p:tgtEl>
                                          <p:spTgt spid="13"/>
                                        </p:tgtEl>
                                        <p:attrNameLst>
                                          <p:attrName>style.visibility</p:attrName>
                                        </p:attrNameLst>
                                      </p:cBhvr>
                                      <p:to>
                                        <p:strVal val="hidden"/>
                                      </p:to>
                                    </p:set>
                                  </p:childTnLst>
                                </p:cTn>
                              </p:par>
                              <p:par>
                                <p:cTn id="112" presetID="23" presetClass="exit" presetSubtype="32" fill="hold" nodeType="withEffect">
                                  <p:stCondLst>
                                    <p:cond delay="0"/>
                                  </p:stCondLst>
                                  <p:childTnLst>
                                    <p:anim calcmode="lin" valueType="num">
                                      <p:cBhvr>
                                        <p:cTn id="113" dur="1000"/>
                                        <p:tgtEl>
                                          <p:spTgt spid="10"/>
                                        </p:tgtEl>
                                        <p:attrNameLst>
                                          <p:attrName>ppt_w</p:attrName>
                                        </p:attrNameLst>
                                      </p:cBhvr>
                                      <p:tavLst>
                                        <p:tav tm="0">
                                          <p:val>
                                            <p:strVal val="ppt_w"/>
                                          </p:val>
                                        </p:tav>
                                        <p:tav tm="100000">
                                          <p:val>
                                            <p:fltVal val="0"/>
                                          </p:val>
                                        </p:tav>
                                      </p:tavLst>
                                    </p:anim>
                                    <p:anim calcmode="lin" valueType="num">
                                      <p:cBhvr>
                                        <p:cTn id="114" dur="1000"/>
                                        <p:tgtEl>
                                          <p:spTgt spid="10"/>
                                        </p:tgtEl>
                                        <p:attrNameLst>
                                          <p:attrName>ppt_h</p:attrName>
                                        </p:attrNameLst>
                                      </p:cBhvr>
                                      <p:tavLst>
                                        <p:tav tm="0">
                                          <p:val>
                                            <p:strVal val="ppt_h"/>
                                          </p:val>
                                        </p:tav>
                                        <p:tav tm="100000">
                                          <p:val>
                                            <p:fltVal val="0"/>
                                          </p:val>
                                        </p:tav>
                                      </p:tavLst>
                                    </p:anim>
                                    <p:set>
                                      <p:cBhvr>
                                        <p:cTn id="115" dur="1" fill="hold">
                                          <p:stCondLst>
                                            <p:cond delay="999"/>
                                          </p:stCondLst>
                                        </p:cTn>
                                        <p:tgtEl>
                                          <p:spTgt spid="10"/>
                                        </p:tgtEl>
                                        <p:attrNameLst>
                                          <p:attrName>style.visibility</p:attrName>
                                        </p:attrNameLst>
                                      </p:cBhvr>
                                      <p:to>
                                        <p:strVal val="hidden"/>
                                      </p:to>
                                    </p:set>
                                  </p:childTnLst>
                                </p:cTn>
                              </p:par>
                              <p:par>
                                <p:cTn id="116" presetID="23" presetClass="exit" presetSubtype="32" fill="hold" grpId="1" nodeType="withEffect">
                                  <p:stCondLst>
                                    <p:cond delay="0"/>
                                  </p:stCondLst>
                                  <p:childTnLst>
                                    <p:anim calcmode="lin" valueType="num">
                                      <p:cBhvr>
                                        <p:cTn id="117" dur="1000"/>
                                        <p:tgtEl>
                                          <p:spTgt spid="14"/>
                                        </p:tgtEl>
                                        <p:attrNameLst>
                                          <p:attrName>ppt_w</p:attrName>
                                        </p:attrNameLst>
                                      </p:cBhvr>
                                      <p:tavLst>
                                        <p:tav tm="0">
                                          <p:val>
                                            <p:strVal val="ppt_w"/>
                                          </p:val>
                                        </p:tav>
                                        <p:tav tm="100000">
                                          <p:val>
                                            <p:fltVal val="0"/>
                                          </p:val>
                                        </p:tav>
                                      </p:tavLst>
                                    </p:anim>
                                    <p:anim calcmode="lin" valueType="num">
                                      <p:cBhvr>
                                        <p:cTn id="118" dur="1000"/>
                                        <p:tgtEl>
                                          <p:spTgt spid="14"/>
                                        </p:tgtEl>
                                        <p:attrNameLst>
                                          <p:attrName>ppt_h</p:attrName>
                                        </p:attrNameLst>
                                      </p:cBhvr>
                                      <p:tavLst>
                                        <p:tav tm="0">
                                          <p:val>
                                            <p:strVal val="ppt_h"/>
                                          </p:val>
                                        </p:tav>
                                        <p:tav tm="100000">
                                          <p:val>
                                            <p:fltVal val="0"/>
                                          </p:val>
                                        </p:tav>
                                      </p:tavLst>
                                    </p:anim>
                                    <p:set>
                                      <p:cBhvr>
                                        <p:cTn id="119" dur="1" fill="hold">
                                          <p:stCondLst>
                                            <p:cond delay="999"/>
                                          </p:stCondLst>
                                        </p:cTn>
                                        <p:tgtEl>
                                          <p:spTgt spid="14"/>
                                        </p:tgtEl>
                                        <p:attrNameLst>
                                          <p:attrName>style.visibility</p:attrName>
                                        </p:attrNameLst>
                                      </p:cBhvr>
                                      <p:to>
                                        <p:strVal val="hidden"/>
                                      </p:to>
                                    </p:set>
                                  </p:childTnLst>
                                </p:cTn>
                              </p:par>
                            </p:childTnLst>
                          </p:cTn>
                        </p:par>
                        <p:par>
                          <p:cTn id="120" fill="hold">
                            <p:stCondLst>
                              <p:cond delay="1000"/>
                            </p:stCondLst>
                            <p:childTnLst>
                              <p:par>
                                <p:cTn id="121" presetID="16" presetClass="entr" presetSubtype="21" fill="hold" grpId="0" nodeType="after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barn(inVertical)">
                                      <p:cBhvr>
                                        <p:cTn id="123" dur="1000"/>
                                        <p:tgtEl>
                                          <p:spTgt spid="15"/>
                                        </p:tgtEl>
                                      </p:cBhvr>
                                    </p:animEffect>
                                  </p:childTnLst>
                                </p:cTn>
                              </p:par>
                            </p:childTnLst>
                          </p:cTn>
                        </p:par>
                      </p:childTnLst>
                    </p:cTn>
                  </p:par>
                  <p:par>
                    <p:cTn id="124" fill="hold">
                      <p:stCondLst>
                        <p:cond delay="indefinite"/>
                      </p:stCondLst>
                      <p:childTnLst>
                        <p:par>
                          <p:cTn id="125" fill="hold">
                            <p:stCondLst>
                              <p:cond delay="0"/>
                            </p:stCondLst>
                            <p:childTnLst>
                              <p:par>
                                <p:cTn id="126" presetID="23" presetClass="entr" presetSubtype="16" fill="hold" nodeType="clickEffect">
                                  <p:stCondLst>
                                    <p:cond delay="0"/>
                                  </p:stCondLst>
                                  <p:childTnLst>
                                    <p:set>
                                      <p:cBhvr>
                                        <p:cTn id="127" dur="1" fill="hold">
                                          <p:stCondLst>
                                            <p:cond delay="0"/>
                                          </p:stCondLst>
                                        </p:cTn>
                                        <p:tgtEl>
                                          <p:spTgt spid="17"/>
                                        </p:tgtEl>
                                        <p:attrNameLst>
                                          <p:attrName>style.visibility</p:attrName>
                                        </p:attrNameLst>
                                      </p:cBhvr>
                                      <p:to>
                                        <p:strVal val="visible"/>
                                      </p:to>
                                    </p:set>
                                    <p:anim calcmode="lin" valueType="num">
                                      <p:cBhvr>
                                        <p:cTn id="128" dur="1000" fill="hold"/>
                                        <p:tgtEl>
                                          <p:spTgt spid="17"/>
                                        </p:tgtEl>
                                        <p:attrNameLst>
                                          <p:attrName>ppt_w</p:attrName>
                                        </p:attrNameLst>
                                      </p:cBhvr>
                                      <p:tavLst>
                                        <p:tav tm="0">
                                          <p:val>
                                            <p:fltVal val="0"/>
                                          </p:val>
                                        </p:tav>
                                        <p:tav tm="100000">
                                          <p:val>
                                            <p:strVal val="#ppt_w"/>
                                          </p:val>
                                        </p:tav>
                                      </p:tavLst>
                                    </p:anim>
                                    <p:anim calcmode="lin" valueType="num">
                                      <p:cBhvr>
                                        <p:cTn id="129" dur="10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barn(inVertical)">
                                      <p:cBhvr>
                                        <p:cTn id="134" dur="500"/>
                                        <p:tgtEl>
                                          <p:spTgt spid="16"/>
                                        </p:tgtEl>
                                      </p:cBhvr>
                                    </p:animEffect>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grpId="1" nodeType="clickEffect">
                                  <p:stCondLst>
                                    <p:cond delay="0"/>
                                  </p:stCondLst>
                                  <p:childTnLst>
                                    <p:anim calcmode="lin" valueType="num">
                                      <p:cBhvr>
                                        <p:cTn id="138" dur="1000"/>
                                        <p:tgtEl>
                                          <p:spTgt spid="15"/>
                                        </p:tgtEl>
                                        <p:attrNameLst>
                                          <p:attrName>ppt_w</p:attrName>
                                        </p:attrNameLst>
                                      </p:cBhvr>
                                      <p:tavLst>
                                        <p:tav tm="0">
                                          <p:val>
                                            <p:strVal val="ppt_w"/>
                                          </p:val>
                                        </p:tav>
                                        <p:tav tm="100000">
                                          <p:val>
                                            <p:fltVal val="0"/>
                                          </p:val>
                                        </p:tav>
                                      </p:tavLst>
                                    </p:anim>
                                    <p:anim calcmode="lin" valueType="num">
                                      <p:cBhvr>
                                        <p:cTn id="139" dur="1000"/>
                                        <p:tgtEl>
                                          <p:spTgt spid="15"/>
                                        </p:tgtEl>
                                        <p:attrNameLst>
                                          <p:attrName>ppt_h</p:attrName>
                                        </p:attrNameLst>
                                      </p:cBhvr>
                                      <p:tavLst>
                                        <p:tav tm="0">
                                          <p:val>
                                            <p:strVal val="ppt_h"/>
                                          </p:val>
                                        </p:tav>
                                        <p:tav tm="100000">
                                          <p:val>
                                            <p:fltVal val="0"/>
                                          </p:val>
                                        </p:tav>
                                      </p:tavLst>
                                    </p:anim>
                                    <p:set>
                                      <p:cBhvr>
                                        <p:cTn id="140" dur="1" fill="hold">
                                          <p:stCondLst>
                                            <p:cond delay="999"/>
                                          </p:stCondLst>
                                        </p:cTn>
                                        <p:tgtEl>
                                          <p:spTgt spid="15"/>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000"/>
                                        <p:tgtEl>
                                          <p:spTgt spid="17"/>
                                        </p:tgtEl>
                                        <p:attrNameLst>
                                          <p:attrName>ppt_w</p:attrName>
                                        </p:attrNameLst>
                                      </p:cBhvr>
                                      <p:tavLst>
                                        <p:tav tm="0">
                                          <p:val>
                                            <p:strVal val="ppt_w"/>
                                          </p:val>
                                        </p:tav>
                                        <p:tav tm="100000">
                                          <p:val>
                                            <p:fltVal val="0"/>
                                          </p:val>
                                        </p:tav>
                                      </p:tavLst>
                                    </p:anim>
                                    <p:anim calcmode="lin" valueType="num">
                                      <p:cBhvr>
                                        <p:cTn id="143" dur="1000"/>
                                        <p:tgtEl>
                                          <p:spTgt spid="17"/>
                                        </p:tgtEl>
                                        <p:attrNameLst>
                                          <p:attrName>ppt_h</p:attrName>
                                        </p:attrNameLst>
                                      </p:cBhvr>
                                      <p:tavLst>
                                        <p:tav tm="0">
                                          <p:val>
                                            <p:strVal val="ppt_h"/>
                                          </p:val>
                                        </p:tav>
                                        <p:tav tm="100000">
                                          <p:val>
                                            <p:fltVal val="0"/>
                                          </p:val>
                                        </p:tav>
                                      </p:tavLst>
                                    </p:anim>
                                    <p:set>
                                      <p:cBhvr>
                                        <p:cTn id="144" dur="1" fill="hold">
                                          <p:stCondLst>
                                            <p:cond delay="999"/>
                                          </p:stCondLst>
                                        </p:cTn>
                                        <p:tgtEl>
                                          <p:spTgt spid="17"/>
                                        </p:tgtEl>
                                        <p:attrNameLst>
                                          <p:attrName>style.visibility</p:attrName>
                                        </p:attrNameLst>
                                      </p:cBhvr>
                                      <p:to>
                                        <p:strVal val="hidden"/>
                                      </p:to>
                                    </p:set>
                                  </p:childTnLst>
                                </p:cTn>
                              </p:par>
                              <p:par>
                                <p:cTn id="145" presetID="23" presetClass="exit" presetSubtype="32" fill="hold" grpId="1" nodeType="withEffect">
                                  <p:stCondLst>
                                    <p:cond delay="0"/>
                                  </p:stCondLst>
                                  <p:childTnLst>
                                    <p:anim calcmode="lin" valueType="num">
                                      <p:cBhvr>
                                        <p:cTn id="146" dur="1000"/>
                                        <p:tgtEl>
                                          <p:spTgt spid="16"/>
                                        </p:tgtEl>
                                        <p:attrNameLst>
                                          <p:attrName>ppt_w</p:attrName>
                                        </p:attrNameLst>
                                      </p:cBhvr>
                                      <p:tavLst>
                                        <p:tav tm="0">
                                          <p:val>
                                            <p:strVal val="ppt_w"/>
                                          </p:val>
                                        </p:tav>
                                        <p:tav tm="100000">
                                          <p:val>
                                            <p:fltVal val="0"/>
                                          </p:val>
                                        </p:tav>
                                      </p:tavLst>
                                    </p:anim>
                                    <p:anim calcmode="lin" valueType="num">
                                      <p:cBhvr>
                                        <p:cTn id="147" dur="1000"/>
                                        <p:tgtEl>
                                          <p:spTgt spid="16"/>
                                        </p:tgtEl>
                                        <p:attrNameLst>
                                          <p:attrName>ppt_h</p:attrName>
                                        </p:attrNameLst>
                                      </p:cBhvr>
                                      <p:tavLst>
                                        <p:tav tm="0">
                                          <p:val>
                                            <p:strVal val="ppt_h"/>
                                          </p:val>
                                        </p:tav>
                                        <p:tav tm="100000">
                                          <p:val>
                                            <p:fltVal val="0"/>
                                          </p:val>
                                        </p:tav>
                                      </p:tavLst>
                                    </p:anim>
                                    <p:set>
                                      <p:cBhvr>
                                        <p:cTn id="148" dur="1" fill="hold">
                                          <p:stCondLst>
                                            <p:cond delay="999"/>
                                          </p:stCondLst>
                                        </p:cTn>
                                        <p:tgtEl>
                                          <p:spTgt spid="16"/>
                                        </p:tgtEl>
                                        <p:attrNameLst>
                                          <p:attrName>style.visibility</p:attrName>
                                        </p:attrNameLst>
                                      </p:cBhvr>
                                      <p:to>
                                        <p:strVal val="hidden"/>
                                      </p:to>
                                    </p:set>
                                  </p:childTnLst>
                                </p:cTn>
                              </p:par>
                            </p:childTnLst>
                          </p:cTn>
                        </p:par>
                        <p:par>
                          <p:cTn id="149" fill="hold">
                            <p:stCondLst>
                              <p:cond delay="1000"/>
                            </p:stCondLst>
                            <p:childTnLst>
                              <p:par>
                                <p:cTn id="150" presetID="16" presetClass="entr" presetSubtype="21" fill="hold" grpId="0" nodeType="afterEffect">
                                  <p:stCondLst>
                                    <p:cond delay="0"/>
                                  </p:stCondLst>
                                  <p:childTnLst>
                                    <p:set>
                                      <p:cBhvr>
                                        <p:cTn id="151" dur="1" fill="hold">
                                          <p:stCondLst>
                                            <p:cond delay="0"/>
                                          </p:stCondLst>
                                        </p:cTn>
                                        <p:tgtEl>
                                          <p:spTgt spid="18"/>
                                        </p:tgtEl>
                                        <p:attrNameLst>
                                          <p:attrName>style.visibility</p:attrName>
                                        </p:attrNameLst>
                                      </p:cBhvr>
                                      <p:to>
                                        <p:strVal val="visible"/>
                                      </p:to>
                                    </p:set>
                                    <p:animEffect transition="in" filter="barn(inVertical)">
                                      <p:cBhvr>
                                        <p:cTn id="152" dur="1000"/>
                                        <p:tgtEl>
                                          <p:spTgt spid="18"/>
                                        </p:tgtEl>
                                      </p:cBhvr>
                                    </p:animEffect>
                                  </p:childTnLst>
                                </p:cTn>
                              </p:par>
                            </p:childTnLst>
                          </p:cTn>
                        </p:par>
                      </p:childTnLst>
                    </p:cTn>
                  </p:par>
                  <p:par>
                    <p:cTn id="153" fill="hold">
                      <p:stCondLst>
                        <p:cond delay="indefinite"/>
                      </p:stCondLst>
                      <p:childTnLst>
                        <p:par>
                          <p:cTn id="154" fill="hold">
                            <p:stCondLst>
                              <p:cond delay="0"/>
                            </p:stCondLst>
                            <p:childTnLst>
                              <p:par>
                                <p:cTn id="155" presetID="23" presetClass="entr" presetSubtype="16" fill="hold" nodeType="clickEffect">
                                  <p:stCondLst>
                                    <p:cond delay="0"/>
                                  </p:stCondLst>
                                  <p:childTnLst>
                                    <p:set>
                                      <p:cBhvr>
                                        <p:cTn id="156" dur="1" fill="hold">
                                          <p:stCondLst>
                                            <p:cond delay="0"/>
                                          </p:stCondLst>
                                        </p:cTn>
                                        <p:tgtEl>
                                          <p:spTgt spid="24"/>
                                        </p:tgtEl>
                                        <p:attrNameLst>
                                          <p:attrName>style.visibility</p:attrName>
                                        </p:attrNameLst>
                                      </p:cBhvr>
                                      <p:to>
                                        <p:strVal val="visible"/>
                                      </p:to>
                                    </p:set>
                                    <p:anim calcmode="lin" valueType="num">
                                      <p:cBhvr>
                                        <p:cTn id="157" dur="500" fill="hold"/>
                                        <p:tgtEl>
                                          <p:spTgt spid="24"/>
                                        </p:tgtEl>
                                        <p:attrNameLst>
                                          <p:attrName>ppt_w</p:attrName>
                                        </p:attrNameLst>
                                      </p:cBhvr>
                                      <p:tavLst>
                                        <p:tav tm="0">
                                          <p:val>
                                            <p:fltVal val="0"/>
                                          </p:val>
                                        </p:tav>
                                        <p:tav tm="100000">
                                          <p:val>
                                            <p:strVal val="#ppt_w"/>
                                          </p:val>
                                        </p:tav>
                                      </p:tavLst>
                                    </p:anim>
                                    <p:anim calcmode="lin" valueType="num">
                                      <p:cBhvr>
                                        <p:cTn id="15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grpId="0" nodeType="clickEffect">
                                  <p:stCondLst>
                                    <p:cond delay="0"/>
                                  </p:stCondLst>
                                  <p:childTnLst>
                                    <p:set>
                                      <p:cBhvr>
                                        <p:cTn id="162" dur="1" fill="hold">
                                          <p:stCondLst>
                                            <p:cond delay="0"/>
                                          </p:stCondLst>
                                        </p:cTn>
                                        <p:tgtEl>
                                          <p:spTgt spid="19"/>
                                        </p:tgtEl>
                                        <p:attrNameLst>
                                          <p:attrName>style.visibility</p:attrName>
                                        </p:attrNameLst>
                                      </p:cBhvr>
                                      <p:to>
                                        <p:strVal val="visible"/>
                                      </p:to>
                                    </p:set>
                                    <p:animEffect transition="in" filter="barn(inVertical)">
                                      <p:cBhvr>
                                        <p:cTn id="163" dur="500"/>
                                        <p:tgtEl>
                                          <p:spTgt spid="19"/>
                                        </p:tgtEl>
                                      </p:cBhvr>
                                    </p:animEffect>
                                  </p:childTnLst>
                                </p:cTn>
                              </p:par>
                            </p:childTnLst>
                          </p:cTn>
                        </p:par>
                      </p:childTnLst>
                    </p:cTn>
                  </p:par>
                  <p:par>
                    <p:cTn id="164" fill="hold">
                      <p:stCondLst>
                        <p:cond delay="indefinite"/>
                      </p:stCondLst>
                      <p:childTnLst>
                        <p:par>
                          <p:cTn id="165" fill="hold">
                            <p:stCondLst>
                              <p:cond delay="0"/>
                            </p:stCondLst>
                            <p:childTnLst>
                              <p:par>
                                <p:cTn id="166" presetID="23" presetClass="exit" presetSubtype="32" fill="hold" grpId="1" nodeType="clickEffect">
                                  <p:stCondLst>
                                    <p:cond delay="0"/>
                                  </p:stCondLst>
                                  <p:childTnLst>
                                    <p:anim calcmode="lin" valueType="num">
                                      <p:cBhvr>
                                        <p:cTn id="167" dur="1000"/>
                                        <p:tgtEl>
                                          <p:spTgt spid="18"/>
                                        </p:tgtEl>
                                        <p:attrNameLst>
                                          <p:attrName>ppt_w</p:attrName>
                                        </p:attrNameLst>
                                      </p:cBhvr>
                                      <p:tavLst>
                                        <p:tav tm="0">
                                          <p:val>
                                            <p:strVal val="ppt_w"/>
                                          </p:val>
                                        </p:tav>
                                        <p:tav tm="100000">
                                          <p:val>
                                            <p:fltVal val="0"/>
                                          </p:val>
                                        </p:tav>
                                      </p:tavLst>
                                    </p:anim>
                                    <p:anim calcmode="lin" valueType="num">
                                      <p:cBhvr>
                                        <p:cTn id="168" dur="1000"/>
                                        <p:tgtEl>
                                          <p:spTgt spid="18"/>
                                        </p:tgtEl>
                                        <p:attrNameLst>
                                          <p:attrName>ppt_h</p:attrName>
                                        </p:attrNameLst>
                                      </p:cBhvr>
                                      <p:tavLst>
                                        <p:tav tm="0">
                                          <p:val>
                                            <p:strVal val="ppt_h"/>
                                          </p:val>
                                        </p:tav>
                                        <p:tav tm="100000">
                                          <p:val>
                                            <p:fltVal val="0"/>
                                          </p:val>
                                        </p:tav>
                                      </p:tavLst>
                                    </p:anim>
                                    <p:set>
                                      <p:cBhvr>
                                        <p:cTn id="169" dur="1" fill="hold">
                                          <p:stCondLst>
                                            <p:cond delay="999"/>
                                          </p:stCondLst>
                                        </p:cTn>
                                        <p:tgtEl>
                                          <p:spTgt spid="18"/>
                                        </p:tgtEl>
                                        <p:attrNameLst>
                                          <p:attrName>style.visibility</p:attrName>
                                        </p:attrNameLst>
                                      </p:cBhvr>
                                      <p:to>
                                        <p:strVal val="hidden"/>
                                      </p:to>
                                    </p:set>
                                  </p:childTnLst>
                                </p:cTn>
                              </p:par>
                              <p:par>
                                <p:cTn id="170" presetID="23" presetClass="exit" presetSubtype="32" fill="hold" nodeType="withEffect">
                                  <p:stCondLst>
                                    <p:cond delay="0"/>
                                  </p:stCondLst>
                                  <p:childTnLst>
                                    <p:anim calcmode="lin" valueType="num">
                                      <p:cBhvr>
                                        <p:cTn id="171" dur="1000"/>
                                        <p:tgtEl>
                                          <p:spTgt spid="24"/>
                                        </p:tgtEl>
                                        <p:attrNameLst>
                                          <p:attrName>ppt_w</p:attrName>
                                        </p:attrNameLst>
                                      </p:cBhvr>
                                      <p:tavLst>
                                        <p:tav tm="0">
                                          <p:val>
                                            <p:strVal val="ppt_w"/>
                                          </p:val>
                                        </p:tav>
                                        <p:tav tm="100000">
                                          <p:val>
                                            <p:fltVal val="0"/>
                                          </p:val>
                                        </p:tav>
                                      </p:tavLst>
                                    </p:anim>
                                    <p:anim calcmode="lin" valueType="num">
                                      <p:cBhvr>
                                        <p:cTn id="172" dur="1000"/>
                                        <p:tgtEl>
                                          <p:spTgt spid="24"/>
                                        </p:tgtEl>
                                        <p:attrNameLst>
                                          <p:attrName>ppt_h</p:attrName>
                                        </p:attrNameLst>
                                      </p:cBhvr>
                                      <p:tavLst>
                                        <p:tav tm="0">
                                          <p:val>
                                            <p:strVal val="ppt_h"/>
                                          </p:val>
                                        </p:tav>
                                        <p:tav tm="100000">
                                          <p:val>
                                            <p:fltVal val="0"/>
                                          </p:val>
                                        </p:tav>
                                      </p:tavLst>
                                    </p:anim>
                                    <p:set>
                                      <p:cBhvr>
                                        <p:cTn id="173" dur="1" fill="hold">
                                          <p:stCondLst>
                                            <p:cond delay="999"/>
                                          </p:stCondLst>
                                        </p:cTn>
                                        <p:tgtEl>
                                          <p:spTgt spid="24"/>
                                        </p:tgtEl>
                                        <p:attrNameLst>
                                          <p:attrName>style.visibility</p:attrName>
                                        </p:attrNameLst>
                                      </p:cBhvr>
                                      <p:to>
                                        <p:strVal val="hidden"/>
                                      </p:to>
                                    </p:set>
                                  </p:childTnLst>
                                </p:cTn>
                              </p:par>
                              <p:par>
                                <p:cTn id="174" presetID="23" presetClass="exit" presetSubtype="32" fill="hold" grpId="1" nodeType="withEffect">
                                  <p:stCondLst>
                                    <p:cond delay="0"/>
                                  </p:stCondLst>
                                  <p:childTnLst>
                                    <p:anim calcmode="lin" valueType="num">
                                      <p:cBhvr>
                                        <p:cTn id="175" dur="1000"/>
                                        <p:tgtEl>
                                          <p:spTgt spid="19"/>
                                        </p:tgtEl>
                                        <p:attrNameLst>
                                          <p:attrName>ppt_w</p:attrName>
                                        </p:attrNameLst>
                                      </p:cBhvr>
                                      <p:tavLst>
                                        <p:tav tm="0">
                                          <p:val>
                                            <p:strVal val="ppt_w"/>
                                          </p:val>
                                        </p:tav>
                                        <p:tav tm="100000">
                                          <p:val>
                                            <p:fltVal val="0"/>
                                          </p:val>
                                        </p:tav>
                                      </p:tavLst>
                                    </p:anim>
                                    <p:anim calcmode="lin" valueType="num">
                                      <p:cBhvr>
                                        <p:cTn id="176" dur="1000"/>
                                        <p:tgtEl>
                                          <p:spTgt spid="19"/>
                                        </p:tgtEl>
                                        <p:attrNameLst>
                                          <p:attrName>ppt_h</p:attrName>
                                        </p:attrNameLst>
                                      </p:cBhvr>
                                      <p:tavLst>
                                        <p:tav tm="0">
                                          <p:val>
                                            <p:strVal val="ppt_h"/>
                                          </p:val>
                                        </p:tav>
                                        <p:tav tm="100000">
                                          <p:val>
                                            <p:fltVal val="0"/>
                                          </p:val>
                                        </p:tav>
                                      </p:tavLst>
                                    </p:anim>
                                    <p:set>
                                      <p:cBhvr>
                                        <p:cTn id="177" dur="1" fill="hold">
                                          <p:stCondLst>
                                            <p:cond delay="999"/>
                                          </p:stCondLst>
                                        </p:cTn>
                                        <p:tgtEl>
                                          <p:spTgt spid="19"/>
                                        </p:tgtEl>
                                        <p:attrNameLst>
                                          <p:attrName>style.visibility</p:attrName>
                                        </p:attrNameLst>
                                      </p:cBhvr>
                                      <p:to>
                                        <p:strVal val="hidden"/>
                                      </p:to>
                                    </p:set>
                                  </p:childTnLst>
                                </p:cTn>
                              </p:par>
                            </p:childTnLst>
                          </p:cTn>
                        </p:par>
                        <p:par>
                          <p:cTn id="178" fill="hold">
                            <p:stCondLst>
                              <p:cond delay="1000"/>
                            </p:stCondLst>
                            <p:childTnLst>
                              <p:par>
                                <p:cTn id="179" presetID="22" presetClass="entr" presetSubtype="4" fill="hold" grpId="0" nodeType="afterEffect">
                                  <p:stCondLst>
                                    <p:cond delay="0"/>
                                  </p:stCondLst>
                                  <p:childTnLst>
                                    <p:set>
                                      <p:cBhvr>
                                        <p:cTn id="180" dur="1" fill="hold">
                                          <p:stCondLst>
                                            <p:cond delay="0"/>
                                          </p:stCondLst>
                                        </p:cTn>
                                        <p:tgtEl>
                                          <p:spTgt spid="25"/>
                                        </p:tgtEl>
                                        <p:attrNameLst>
                                          <p:attrName>style.visibility</p:attrName>
                                        </p:attrNameLst>
                                      </p:cBhvr>
                                      <p:to>
                                        <p:strVal val="visible"/>
                                      </p:to>
                                    </p:set>
                                    <p:animEffect transition="in" filter="wipe(down)">
                                      <p:cBhvr>
                                        <p:cTn id="181" dur="1000"/>
                                        <p:tgtEl>
                                          <p:spTgt spid="25"/>
                                        </p:tgtEl>
                                      </p:cBhvr>
                                    </p:animEffect>
                                  </p:childTnLst>
                                </p:cTn>
                              </p:par>
                            </p:childTnLst>
                          </p:cTn>
                        </p:par>
                      </p:childTnLst>
                    </p:cTn>
                  </p:par>
                  <p:par>
                    <p:cTn id="182" fill="hold">
                      <p:stCondLst>
                        <p:cond delay="indefinite"/>
                      </p:stCondLst>
                      <p:childTnLst>
                        <p:par>
                          <p:cTn id="183" fill="hold">
                            <p:stCondLst>
                              <p:cond delay="0"/>
                            </p:stCondLst>
                            <p:childTnLst>
                              <p:par>
                                <p:cTn id="184" presetID="23" presetClass="entr" presetSubtype="16" fill="hold" nodeType="clickEffect">
                                  <p:stCondLst>
                                    <p:cond delay="0"/>
                                  </p:stCondLst>
                                  <p:childTnLst>
                                    <p:set>
                                      <p:cBhvr>
                                        <p:cTn id="185" dur="1" fill="hold">
                                          <p:stCondLst>
                                            <p:cond delay="0"/>
                                          </p:stCondLst>
                                        </p:cTn>
                                        <p:tgtEl>
                                          <p:spTgt spid="27"/>
                                        </p:tgtEl>
                                        <p:attrNameLst>
                                          <p:attrName>style.visibility</p:attrName>
                                        </p:attrNameLst>
                                      </p:cBhvr>
                                      <p:to>
                                        <p:strVal val="visible"/>
                                      </p:to>
                                    </p:set>
                                    <p:anim calcmode="lin" valueType="num">
                                      <p:cBhvr>
                                        <p:cTn id="186" dur="500" fill="hold"/>
                                        <p:tgtEl>
                                          <p:spTgt spid="27"/>
                                        </p:tgtEl>
                                        <p:attrNameLst>
                                          <p:attrName>ppt_w</p:attrName>
                                        </p:attrNameLst>
                                      </p:cBhvr>
                                      <p:tavLst>
                                        <p:tav tm="0">
                                          <p:val>
                                            <p:fltVal val="0"/>
                                          </p:val>
                                        </p:tav>
                                        <p:tav tm="100000">
                                          <p:val>
                                            <p:strVal val="#ppt_w"/>
                                          </p:val>
                                        </p:tav>
                                      </p:tavLst>
                                    </p:anim>
                                    <p:anim calcmode="lin" valueType="num">
                                      <p:cBhvr>
                                        <p:cTn id="187" dur="500" fill="hold"/>
                                        <p:tgtEl>
                                          <p:spTgt spid="27"/>
                                        </p:tgtEl>
                                        <p:attrNameLst>
                                          <p:attrName>ppt_h</p:attrName>
                                        </p:attrNameLst>
                                      </p:cBhvr>
                                      <p:tavLst>
                                        <p:tav tm="0">
                                          <p:val>
                                            <p:fltVal val="0"/>
                                          </p:val>
                                        </p:tav>
                                        <p:tav tm="100000">
                                          <p:val>
                                            <p:strVal val="#ppt_h"/>
                                          </p:val>
                                        </p:tav>
                                      </p:tavLst>
                                    </p:anim>
                                  </p:childTnLst>
                                </p:cTn>
                              </p:par>
                              <p:par>
                                <p:cTn id="188" presetID="1" presetClass="entr" presetSubtype="0" fill="hold" nodeType="withEffect">
                                  <p:stCondLst>
                                    <p:cond delay="0"/>
                                  </p:stCondLst>
                                  <p:childTnLst>
                                    <p:set>
                                      <p:cBhvr>
                                        <p:cTn id="189" dur="1" fill="hold">
                                          <p:stCondLst>
                                            <p:cond delay="999"/>
                                          </p:stCondLst>
                                        </p:cTn>
                                        <p:tgtEl>
                                          <p:spTgt spid="29"/>
                                        </p:tgtEl>
                                        <p:attrNameLst>
                                          <p:attrName>style.visibility</p:attrName>
                                        </p:attrNameLst>
                                      </p:cBhvr>
                                      <p:to>
                                        <p:strVal val="visible"/>
                                      </p:to>
                                    </p:set>
                                  </p:childTnLst>
                                </p:cTn>
                              </p:par>
                              <p:par>
                                <p:cTn id="190" presetID="23" presetClass="emph" presetSubtype="0" fill="hold" nodeType="withEffect">
                                  <p:stCondLst>
                                    <p:cond delay="0"/>
                                  </p:stCondLst>
                                  <p:childTnLst>
                                    <p:animClr clrSpc="hsl" dir="cw">
                                      <p:cBhvr override="childStyle">
                                        <p:cTn id="191" dur="500" fill="hold"/>
                                        <p:tgtEl>
                                          <p:spTgt spid="29"/>
                                        </p:tgtEl>
                                        <p:attrNameLst>
                                          <p:attrName>style.color</p:attrName>
                                        </p:attrNameLst>
                                      </p:cBhvr>
                                      <p:by>
                                        <p:hsl h="10842353" s="0" l="0"/>
                                      </p:by>
                                    </p:animClr>
                                    <p:animClr clrSpc="hsl" dir="cw">
                                      <p:cBhvr>
                                        <p:cTn id="192" dur="500" fill="hold"/>
                                        <p:tgtEl>
                                          <p:spTgt spid="29"/>
                                        </p:tgtEl>
                                        <p:attrNameLst>
                                          <p:attrName>fillcolor</p:attrName>
                                        </p:attrNameLst>
                                      </p:cBhvr>
                                      <p:by>
                                        <p:hsl h="10842353" s="0" l="0"/>
                                      </p:by>
                                    </p:animClr>
                                    <p:animClr clrSpc="hsl" dir="cw">
                                      <p:cBhvr>
                                        <p:cTn id="193" dur="500" fill="hold"/>
                                        <p:tgtEl>
                                          <p:spTgt spid="29"/>
                                        </p:tgtEl>
                                        <p:attrNameLst>
                                          <p:attrName>stroke.color</p:attrName>
                                        </p:attrNameLst>
                                      </p:cBhvr>
                                      <p:by>
                                        <p:hsl h="10842353" s="0" l="0"/>
                                      </p:by>
                                    </p:animClr>
                                    <p:set>
                                      <p:cBhvr>
                                        <p:cTn id="194" dur="500" fill="hold"/>
                                        <p:tgtEl>
                                          <p:spTgt spid="29"/>
                                        </p:tgtEl>
                                        <p:attrNameLst>
                                          <p:attrName>fill.type</p:attrName>
                                        </p:attrNameLst>
                                      </p:cBhvr>
                                      <p:to>
                                        <p:strVal val="solid"/>
                                      </p:to>
                                    </p:set>
                                  </p:childTnLst>
                                </p:cTn>
                              </p:par>
                            </p:childTnLst>
                          </p:cTn>
                        </p:par>
                      </p:childTnLst>
                    </p:cTn>
                  </p:par>
                  <p:par>
                    <p:cTn id="195" fill="hold">
                      <p:stCondLst>
                        <p:cond delay="indefinite"/>
                      </p:stCondLst>
                      <p:childTnLst>
                        <p:par>
                          <p:cTn id="196" fill="hold">
                            <p:stCondLst>
                              <p:cond delay="0"/>
                            </p:stCondLst>
                            <p:childTnLst>
                              <p:par>
                                <p:cTn id="197" presetID="16" presetClass="entr" presetSubtype="21" fill="hold" grpId="0" nodeType="clickEffect">
                                  <p:stCondLst>
                                    <p:cond delay="0"/>
                                  </p:stCondLst>
                                  <p:childTnLst>
                                    <p:set>
                                      <p:cBhvr>
                                        <p:cTn id="198" dur="1" fill="hold">
                                          <p:stCondLst>
                                            <p:cond delay="0"/>
                                          </p:stCondLst>
                                        </p:cTn>
                                        <p:tgtEl>
                                          <p:spTgt spid="26"/>
                                        </p:tgtEl>
                                        <p:attrNameLst>
                                          <p:attrName>style.visibility</p:attrName>
                                        </p:attrNameLst>
                                      </p:cBhvr>
                                      <p:to>
                                        <p:strVal val="visible"/>
                                      </p:to>
                                    </p:set>
                                    <p:animEffect transition="in" filter="barn(inVertical)">
                                      <p:cBhvr>
                                        <p:cTn id="199" dur="500"/>
                                        <p:tgtEl>
                                          <p:spTgt spid="26"/>
                                        </p:tgtEl>
                                      </p:cBhvr>
                                    </p:animEffect>
                                  </p:childTnLst>
                                </p:cTn>
                              </p:par>
                            </p:childTnLst>
                          </p:cTn>
                        </p:par>
                      </p:childTnLst>
                    </p:cTn>
                  </p:par>
                  <p:par>
                    <p:cTn id="200" fill="hold">
                      <p:stCondLst>
                        <p:cond delay="indefinite"/>
                      </p:stCondLst>
                      <p:childTnLst>
                        <p:par>
                          <p:cTn id="201" fill="hold">
                            <p:stCondLst>
                              <p:cond delay="0"/>
                            </p:stCondLst>
                            <p:childTnLst>
                              <p:par>
                                <p:cTn id="202" presetID="23" presetClass="exit" presetSubtype="32" fill="hold" grpId="1" nodeType="clickEffect">
                                  <p:stCondLst>
                                    <p:cond delay="0"/>
                                  </p:stCondLst>
                                  <p:childTnLst>
                                    <p:anim calcmode="lin" valueType="num">
                                      <p:cBhvr>
                                        <p:cTn id="203" dur="500"/>
                                        <p:tgtEl>
                                          <p:spTgt spid="25"/>
                                        </p:tgtEl>
                                        <p:attrNameLst>
                                          <p:attrName>ppt_w</p:attrName>
                                        </p:attrNameLst>
                                      </p:cBhvr>
                                      <p:tavLst>
                                        <p:tav tm="0">
                                          <p:val>
                                            <p:strVal val="ppt_w"/>
                                          </p:val>
                                        </p:tav>
                                        <p:tav tm="100000">
                                          <p:val>
                                            <p:fltVal val="0"/>
                                          </p:val>
                                        </p:tav>
                                      </p:tavLst>
                                    </p:anim>
                                    <p:anim calcmode="lin" valueType="num">
                                      <p:cBhvr>
                                        <p:cTn id="204" dur="500"/>
                                        <p:tgtEl>
                                          <p:spTgt spid="25"/>
                                        </p:tgtEl>
                                        <p:attrNameLst>
                                          <p:attrName>ppt_h</p:attrName>
                                        </p:attrNameLst>
                                      </p:cBhvr>
                                      <p:tavLst>
                                        <p:tav tm="0">
                                          <p:val>
                                            <p:strVal val="ppt_h"/>
                                          </p:val>
                                        </p:tav>
                                        <p:tav tm="100000">
                                          <p:val>
                                            <p:fltVal val="0"/>
                                          </p:val>
                                        </p:tav>
                                      </p:tavLst>
                                    </p:anim>
                                    <p:set>
                                      <p:cBhvr>
                                        <p:cTn id="205" dur="1" fill="hold">
                                          <p:stCondLst>
                                            <p:cond delay="499"/>
                                          </p:stCondLst>
                                        </p:cTn>
                                        <p:tgtEl>
                                          <p:spTgt spid="25"/>
                                        </p:tgtEl>
                                        <p:attrNameLst>
                                          <p:attrName>style.visibility</p:attrName>
                                        </p:attrNameLst>
                                      </p:cBhvr>
                                      <p:to>
                                        <p:strVal val="hidden"/>
                                      </p:to>
                                    </p:set>
                                  </p:childTnLst>
                                </p:cTn>
                              </p:par>
                              <p:par>
                                <p:cTn id="206" presetID="23" presetClass="exit" presetSubtype="32" fill="hold" nodeType="withEffect">
                                  <p:stCondLst>
                                    <p:cond delay="0"/>
                                  </p:stCondLst>
                                  <p:childTnLst>
                                    <p:anim calcmode="lin" valueType="num">
                                      <p:cBhvr>
                                        <p:cTn id="207" dur="500"/>
                                        <p:tgtEl>
                                          <p:spTgt spid="27"/>
                                        </p:tgtEl>
                                        <p:attrNameLst>
                                          <p:attrName>ppt_w</p:attrName>
                                        </p:attrNameLst>
                                      </p:cBhvr>
                                      <p:tavLst>
                                        <p:tav tm="0">
                                          <p:val>
                                            <p:strVal val="ppt_w"/>
                                          </p:val>
                                        </p:tav>
                                        <p:tav tm="100000">
                                          <p:val>
                                            <p:fltVal val="0"/>
                                          </p:val>
                                        </p:tav>
                                      </p:tavLst>
                                    </p:anim>
                                    <p:anim calcmode="lin" valueType="num">
                                      <p:cBhvr>
                                        <p:cTn id="208" dur="500"/>
                                        <p:tgtEl>
                                          <p:spTgt spid="27"/>
                                        </p:tgtEl>
                                        <p:attrNameLst>
                                          <p:attrName>ppt_h</p:attrName>
                                        </p:attrNameLst>
                                      </p:cBhvr>
                                      <p:tavLst>
                                        <p:tav tm="0">
                                          <p:val>
                                            <p:strVal val="ppt_h"/>
                                          </p:val>
                                        </p:tav>
                                        <p:tav tm="100000">
                                          <p:val>
                                            <p:fltVal val="0"/>
                                          </p:val>
                                        </p:tav>
                                      </p:tavLst>
                                    </p:anim>
                                    <p:set>
                                      <p:cBhvr>
                                        <p:cTn id="209" dur="1" fill="hold">
                                          <p:stCondLst>
                                            <p:cond delay="499"/>
                                          </p:stCondLst>
                                        </p:cTn>
                                        <p:tgtEl>
                                          <p:spTgt spid="27"/>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23" presetClass="exit" presetSubtype="32" fill="hold" nodeType="clickEffect">
                                  <p:stCondLst>
                                    <p:cond delay="0"/>
                                  </p:stCondLst>
                                  <p:childTnLst>
                                    <p:anim calcmode="lin" valueType="num">
                                      <p:cBhvr>
                                        <p:cTn id="213" dur="500"/>
                                        <p:tgtEl>
                                          <p:spTgt spid="29"/>
                                        </p:tgtEl>
                                        <p:attrNameLst>
                                          <p:attrName>ppt_w</p:attrName>
                                        </p:attrNameLst>
                                      </p:cBhvr>
                                      <p:tavLst>
                                        <p:tav tm="0">
                                          <p:val>
                                            <p:strVal val="ppt_w"/>
                                          </p:val>
                                        </p:tav>
                                        <p:tav tm="100000">
                                          <p:val>
                                            <p:fltVal val="0"/>
                                          </p:val>
                                        </p:tav>
                                      </p:tavLst>
                                    </p:anim>
                                    <p:anim calcmode="lin" valueType="num">
                                      <p:cBhvr>
                                        <p:cTn id="214" dur="500"/>
                                        <p:tgtEl>
                                          <p:spTgt spid="29"/>
                                        </p:tgtEl>
                                        <p:attrNameLst>
                                          <p:attrName>ppt_h</p:attrName>
                                        </p:attrNameLst>
                                      </p:cBhvr>
                                      <p:tavLst>
                                        <p:tav tm="0">
                                          <p:val>
                                            <p:strVal val="ppt_h"/>
                                          </p:val>
                                        </p:tav>
                                        <p:tav tm="100000">
                                          <p:val>
                                            <p:fltVal val="0"/>
                                          </p:val>
                                        </p:tav>
                                      </p:tavLst>
                                    </p:anim>
                                    <p:set>
                                      <p:cBhvr>
                                        <p:cTn id="215" dur="1" fill="hold">
                                          <p:stCondLst>
                                            <p:cond delay="499"/>
                                          </p:stCondLst>
                                        </p:cTn>
                                        <p:tgtEl>
                                          <p:spTgt spid="29"/>
                                        </p:tgtEl>
                                        <p:attrNameLst>
                                          <p:attrName>style.visibility</p:attrName>
                                        </p:attrNameLst>
                                      </p:cBhvr>
                                      <p:to>
                                        <p:strVal val="hidden"/>
                                      </p:to>
                                    </p:set>
                                  </p:childTnLst>
                                </p:cTn>
                              </p:par>
                              <p:par>
                                <p:cTn id="216" presetID="23" presetClass="exit" presetSubtype="32" fill="hold" grpId="1" nodeType="withEffect">
                                  <p:stCondLst>
                                    <p:cond delay="0"/>
                                  </p:stCondLst>
                                  <p:childTnLst>
                                    <p:anim calcmode="lin" valueType="num">
                                      <p:cBhvr>
                                        <p:cTn id="217" dur="500"/>
                                        <p:tgtEl>
                                          <p:spTgt spid="26"/>
                                        </p:tgtEl>
                                        <p:attrNameLst>
                                          <p:attrName>ppt_w</p:attrName>
                                        </p:attrNameLst>
                                      </p:cBhvr>
                                      <p:tavLst>
                                        <p:tav tm="0">
                                          <p:val>
                                            <p:strVal val="ppt_w"/>
                                          </p:val>
                                        </p:tav>
                                        <p:tav tm="100000">
                                          <p:val>
                                            <p:fltVal val="0"/>
                                          </p:val>
                                        </p:tav>
                                      </p:tavLst>
                                    </p:anim>
                                    <p:anim calcmode="lin" valueType="num">
                                      <p:cBhvr>
                                        <p:cTn id="218" dur="500"/>
                                        <p:tgtEl>
                                          <p:spTgt spid="26"/>
                                        </p:tgtEl>
                                        <p:attrNameLst>
                                          <p:attrName>ppt_h</p:attrName>
                                        </p:attrNameLst>
                                      </p:cBhvr>
                                      <p:tavLst>
                                        <p:tav tm="0">
                                          <p:val>
                                            <p:strVal val="ppt_h"/>
                                          </p:val>
                                        </p:tav>
                                        <p:tav tm="100000">
                                          <p:val>
                                            <p:fltVal val="0"/>
                                          </p:val>
                                        </p:tav>
                                      </p:tavLst>
                                    </p:anim>
                                    <p:set>
                                      <p:cBhvr>
                                        <p:cTn id="21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5" grpId="0" animBg="1"/>
      <p:bldP spid="25" grpId="1" animBg="1"/>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242" y="132881"/>
            <a:ext cx="3625516" cy="923330"/>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54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 কাজ </a:t>
            </a:r>
            <a:endParaRPr lang="en-US" sz="54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6950381" y="4355851"/>
            <a:ext cx="1604479"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বাঁখারি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578256" y="4385121"/>
            <a:ext cx="1607774"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ওষ্ঠাধর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2703527" y="4355851"/>
            <a:ext cx="1607381"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অনিমেষ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828405" y="4358951"/>
            <a:ext cx="1604479" cy="707886"/>
          </a:xfrm>
          <a:prstGeom prst="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বাঁখারি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992517" y="1827318"/>
            <a:ext cx="7671776" cy="1754326"/>
          </a:xfrm>
          <a:prstGeom prst="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54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শব্দগুলো দিয়ে দুটি করে বাক্য গঠন কর। </a:t>
            </a:r>
            <a:endParaRPr lang="en-US" sz="54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69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832" y="152400"/>
            <a:ext cx="3892884" cy="2919663"/>
          </a:xfrm>
          <a:prstGeom prst="rect">
            <a:avLst/>
          </a:prstGeom>
        </p:spPr>
      </p:pic>
      <p:sp>
        <p:nvSpPr>
          <p:cNvPr id="4" name="Rectangle 3"/>
          <p:cNvSpPr/>
          <p:nvPr/>
        </p:nvSpPr>
        <p:spPr>
          <a:xfrm>
            <a:off x="126332" y="152400"/>
            <a:ext cx="4704348" cy="3539430"/>
          </a:xfrm>
          <a:prstGeom prst="rect">
            <a:avLst/>
          </a:prstGeom>
        </p:spPr>
        <p:txBody>
          <a:bodyPr wrap="square">
            <a:spAutoFit/>
          </a:bodyPr>
          <a:lstStyle/>
          <a:p>
            <a:pPr algn="just"/>
            <a:r>
              <a:rPr lang="bn-IN" sz="3200">
                <a:solidFill>
                  <a:srgbClr val="002060"/>
                </a:solidFill>
                <a:latin typeface="NikoshBAN" panose="02000000000000000000" pitchFamily="2" charset="0"/>
                <a:cs typeface="NikoshBAN" panose="02000000000000000000" pitchFamily="2" charset="0"/>
              </a:rPr>
              <a:t>সুভা এক বাকপ্রতিবন্ধী মেয়ে। তার বাবা তার অন্য বোনের নামের সাথে মিলিয়ে তার নাম রেখেছিলেন সুভাষিণি। কিন্তু কে জানত সে কথা বলতে পারবে না। </a:t>
            </a:r>
            <a:r>
              <a:rPr lang="bn-IN" sz="3200" smtClean="0">
                <a:solidFill>
                  <a:srgbClr val="002060"/>
                </a:solidFill>
                <a:latin typeface="NikoshBAN" panose="02000000000000000000" pitchFamily="2" charset="0"/>
                <a:cs typeface="NikoshBAN" panose="02000000000000000000" pitchFamily="2" charset="0"/>
              </a:rPr>
              <a:t>তার এ কথা বলতে না পারাটাকে তার মা তার কলঙ্ক মনে করে তার প্রতে বিরক্ত প্রকাশ</a:t>
            </a:r>
            <a:endParaRPr lang="en-US" sz="320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126332" y="3567664"/>
            <a:ext cx="8967536" cy="2554545"/>
          </a:xfrm>
          <a:prstGeom prst="rect">
            <a:avLst/>
          </a:prstGeom>
        </p:spPr>
        <p:txBody>
          <a:bodyPr wrap="square">
            <a:spAutoFit/>
          </a:bodyPr>
          <a:lstStyle/>
          <a:p>
            <a:pPr algn="just"/>
            <a:r>
              <a:rPr lang="bn-IN" sz="3200">
                <a:solidFill>
                  <a:srgbClr val="002060"/>
                </a:solidFill>
                <a:latin typeface="NikoshBAN" panose="02000000000000000000" pitchFamily="2" charset="0"/>
                <a:cs typeface="NikoshBAN" panose="02000000000000000000" pitchFamily="2" charset="0"/>
              </a:rPr>
              <a:t>করত। । সুভার বড় বোন </a:t>
            </a:r>
            <a:r>
              <a:rPr lang="bn-IN" sz="3200">
                <a:solidFill>
                  <a:srgbClr val="002060"/>
                </a:solidFill>
                <a:latin typeface="NikoshBAN" panose="02000000000000000000" pitchFamily="2" charset="0"/>
                <a:cs typeface="NikoshBAN" panose="02000000000000000000" pitchFamily="2" charset="0"/>
              </a:rPr>
              <a:t>দ্ব্যয়ের </a:t>
            </a:r>
            <a:r>
              <a:rPr lang="bn-IN" sz="3200" smtClean="0">
                <a:solidFill>
                  <a:srgbClr val="002060"/>
                </a:solidFill>
                <a:latin typeface="NikoshBAN" panose="02000000000000000000" pitchFamily="2" charset="0"/>
                <a:cs typeface="NikoshBAN" panose="02000000000000000000" pitchFamily="2" charset="0"/>
              </a:rPr>
              <a:t>বিয়ে </a:t>
            </a:r>
            <a:r>
              <a:rPr lang="bn-IN" sz="3200">
                <a:solidFill>
                  <a:srgbClr val="002060"/>
                </a:solidFill>
                <a:latin typeface="NikoshBAN" panose="02000000000000000000" pitchFamily="2" charset="0"/>
                <a:cs typeface="NikoshBAN" panose="02000000000000000000" pitchFamily="2" charset="0"/>
              </a:rPr>
              <a:t>হলেও সুভা তার বাবার </a:t>
            </a:r>
            <a:r>
              <a:rPr lang="bn-IN" sz="3200">
                <a:solidFill>
                  <a:srgbClr val="002060"/>
                </a:solidFill>
                <a:latin typeface="NikoshBAN" panose="02000000000000000000" pitchFamily="2" charset="0"/>
                <a:cs typeface="NikoshBAN" panose="02000000000000000000" pitchFamily="2" charset="0"/>
              </a:rPr>
              <a:t>নীরব </a:t>
            </a:r>
            <a:r>
              <a:rPr lang="bn-IN" sz="3200" smtClean="0">
                <a:solidFill>
                  <a:srgbClr val="002060"/>
                </a:solidFill>
                <a:latin typeface="NikoshBAN" panose="02000000000000000000" pitchFamily="2" charset="0"/>
                <a:cs typeface="NikoshBAN" panose="02000000000000000000" pitchFamily="2" charset="0"/>
              </a:rPr>
              <a:t>ভারের মত বিরাজ করছিল। সবাই সুভাকে নিয়ে কথা বলত বলে সুভা লোকের আড়ালে থাকতে চাইত। অন্য কোন মেয়ে তার সাথে খেলা করতে চাইত না। সে নিজে নিজে একটা পৃথিবী গড়ে তুলেছিল। গোয়ালের গরু ও অন্যান্য প্রাণী ছিলা তার সাথী। </a:t>
            </a:r>
            <a:endParaRPr lang="en-US" sz="320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7805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7342" y="116839"/>
            <a:ext cx="3625516" cy="923330"/>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54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54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562476" y="2136338"/>
            <a:ext cx="8095247" cy="2585323"/>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54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"সুভাকে নিয়ে তার মায়ের যে ধারণা তা আমাদের সমাজে বিদ্যমান" ব্যাখ্যা কর।  </a:t>
            </a:r>
            <a:endParaRPr lang="en-US" sz="54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4819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7039"/>
            <a:ext cx="8630654" cy="304698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9600" b="1"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আককের মত সবাইকে ধন্যবাদ </a:t>
            </a:r>
            <a:endParaRPr lang="bn-BD" sz="96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8252"/>
          <a:stretch/>
        </p:blipFill>
        <p:spPr>
          <a:xfrm>
            <a:off x="4610100" y="72189"/>
            <a:ext cx="4469732" cy="6713621"/>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50126"/>
          <a:stretch/>
        </p:blipFill>
        <p:spPr>
          <a:xfrm>
            <a:off x="112295" y="72188"/>
            <a:ext cx="4497805" cy="6713621"/>
          </a:xfrm>
          <a:prstGeom prst="rect">
            <a:avLst/>
          </a:prstGeom>
        </p:spPr>
      </p:pic>
    </p:spTree>
    <p:extLst>
      <p:ext uri="{BB962C8B-B14F-4D97-AF65-F5344CB8AC3E}">
        <p14:creationId xmlns:p14="http://schemas.microsoft.com/office/powerpoint/2010/main" val="66698626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p:tgtEl>
                                          <p:spTgt spid="3"/>
                                        </p:tgtEl>
                                        <p:attrNameLst>
                                          <p:attrName>ppt_x</p:attrName>
                                        </p:attrNameLst>
                                      </p:cBhvr>
                                      <p:tavLst>
                                        <p:tav tm="0">
                                          <p:val>
                                            <p:strVal val="#ppt_x-#ppt_w*1.125000"/>
                                          </p:val>
                                        </p:tav>
                                        <p:tav tm="100000">
                                          <p:val>
                                            <p:strVal val="#ppt_x"/>
                                          </p:val>
                                        </p:tav>
                                      </p:tavLst>
                                    </p:anim>
                                    <p:animEffect transition="in" filter="wipe(right)">
                                      <p:cBhvr>
                                        <p:cTn id="8" dur="1500"/>
                                        <p:tgtEl>
                                          <p:spTgt spid="3"/>
                                        </p:tgtEl>
                                      </p:cBhvr>
                                    </p:animEffect>
                                  </p:childTnLst>
                                </p:cTn>
                              </p:par>
                              <p:par>
                                <p:cTn id="9" presetID="1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p:tgtEl>
                                          <p:spTgt spid="2"/>
                                        </p:tgtEl>
                                        <p:attrNameLst>
                                          <p:attrName>ppt_x</p:attrName>
                                        </p:attrNameLst>
                                      </p:cBhvr>
                                      <p:tavLst>
                                        <p:tav tm="0">
                                          <p:val>
                                            <p:strVal val="#ppt_x+#ppt_w*1.125000"/>
                                          </p:val>
                                        </p:tav>
                                        <p:tav tm="100000">
                                          <p:val>
                                            <p:strVal val="#ppt_x"/>
                                          </p:val>
                                        </p:tav>
                                      </p:tavLst>
                                    </p:anim>
                                    <p:animEffect transition="in" filter="wipe(left)">
                                      <p:cBhvr>
                                        <p:cTn id="12"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1076"/>
            <a:ext cx="9184104" cy="2862322"/>
          </a:xfrm>
          <a:prstGeom prst="rect">
            <a:avLst/>
          </a:prstGeom>
          <a:noFill/>
        </p:spPr>
        <p:txBody>
          <a:bodyPr wrap="square" rtlCol="0">
            <a:spAutoFit/>
          </a:bodyPr>
          <a:lstStyle/>
          <a:p>
            <a:pPr algn="ctr"/>
            <a:r>
              <a:rPr lang="bn-IN" sz="3600">
                <a:solidFill>
                  <a:srgbClr val="002060"/>
                </a:solidFill>
                <a:latin typeface="NikoshBAN" panose="02000000000000000000" pitchFamily="2" charset="0"/>
                <a:cs typeface="NikoshBAN" panose="02000000000000000000" pitchFamily="2" charset="0"/>
              </a:rPr>
              <a:t>মুহাম্মদ আবদুল মজিল</a:t>
            </a:r>
          </a:p>
          <a:p>
            <a:pPr algn="ctr"/>
            <a:r>
              <a:rPr lang="bn-IN" sz="3600">
                <a:solidFill>
                  <a:srgbClr val="002060"/>
                </a:solidFill>
                <a:latin typeface="NikoshBAN" panose="02000000000000000000" pitchFamily="2" charset="0"/>
                <a:cs typeface="NikoshBAN" panose="02000000000000000000" pitchFamily="2" charset="0"/>
              </a:rPr>
              <a:t>প্রভাষক (বাংলা)</a:t>
            </a:r>
          </a:p>
          <a:p>
            <a:pPr algn="ctr"/>
            <a:r>
              <a:rPr lang="bn-IN" sz="3600">
                <a:solidFill>
                  <a:srgbClr val="002060"/>
                </a:solidFill>
                <a:latin typeface="NikoshBAN" panose="02000000000000000000" pitchFamily="2" charset="0"/>
                <a:cs typeface="NikoshBAN" panose="02000000000000000000" pitchFamily="2" charset="0"/>
              </a:rPr>
              <a:t>গারাংগিয়া ইসলামিয়া রব্বানী মহিলা ফাজিল মাদরাসা</a:t>
            </a:r>
          </a:p>
          <a:p>
            <a:pPr algn="ctr"/>
            <a:r>
              <a:rPr lang="bn-IN" sz="3600">
                <a:solidFill>
                  <a:srgbClr val="002060"/>
                </a:solidFill>
                <a:latin typeface="NikoshBAN" panose="02000000000000000000" pitchFamily="2" charset="0"/>
                <a:cs typeface="NikoshBAN" panose="02000000000000000000" pitchFamily="2" charset="0"/>
              </a:rPr>
              <a:t>সাতকানিয়া, চট্টগ্রাম</a:t>
            </a:r>
          </a:p>
          <a:p>
            <a:pPr algn="ctr"/>
            <a:r>
              <a:rPr lang="bn-IN" sz="3600">
                <a:solidFill>
                  <a:srgbClr val="002060"/>
                </a:solidFill>
                <a:latin typeface="NikoshBAN" panose="02000000000000000000" pitchFamily="2" charset="0"/>
                <a:cs typeface="NikoshBAN" panose="02000000000000000000" pitchFamily="2" charset="0"/>
              </a:rPr>
              <a:t>মোবাইলঃ ০১৮১২৪২৭৫১৩</a:t>
            </a:r>
            <a:endParaRPr lang="en-US" sz="3600">
              <a:solidFill>
                <a:srgbClr val="002060"/>
              </a:solidFill>
              <a:latin typeface="NikoshBAN" panose="02000000000000000000" pitchFamily="2" charset="0"/>
              <a:cs typeface="NikoshBAN" panose="02000000000000000000" pitchFamily="2" charset="0"/>
            </a:endParaRPr>
          </a:p>
        </p:txBody>
      </p:sp>
      <p:sp>
        <p:nvSpPr>
          <p:cNvPr id="3" name="TextBox 2"/>
          <p:cNvSpPr txBox="1"/>
          <p:nvPr/>
        </p:nvSpPr>
        <p:spPr>
          <a:xfrm>
            <a:off x="2847474" y="141021"/>
            <a:ext cx="344905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8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8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40368" y="4303455"/>
            <a:ext cx="8903368" cy="2554545"/>
          </a:xfrm>
          <a:prstGeom prst="rect">
            <a:avLst/>
          </a:prstGeom>
          <a:noFill/>
        </p:spPr>
        <p:txBody>
          <a:bodyPr wrap="square" rtlCol="0">
            <a:spAutoFit/>
          </a:bodyPr>
          <a:lstStyle/>
          <a:p>
            <a:pPr algn="ctr"/>
            <a:r>
              <a:rPr lang="bn-IN" sz="4000" smtClean="0">
                <a:solidFill>
                  <a:srgbClr val="002060"/>
                </a:solidFill>
                <a:latin typeface="NikoshBAN" panose="02000000000000000000" pitchFamily="2" charset="0"/>
                <a:cs typeface="NikoshBAN" panose="02000000000000000000" pitchFamily="2" charset="0"/>
              </a:rPr>
              <a:t>শ্রেণিঃ নবম</a:t>
            </a:r>
          </a:p>
          <a:p>
            <a:pPr algn="ctr"/>
            <a:r>
              <a:rPr lang="bn-IN" sz="4000" smtClean="0">
                <a:solidFill>
                  <a:srgbClr val="002060"/>
                </a:solidFill>
                <a:latin typeface="NikoshBAN" panose="02000000000000000000" pitchFamily="2" charset="0"/>
                <a:cs typeface="NikoshBAN" panose="02000000000000000000" pitchFamily="2" charset="0"/>
              </a:rPr>
              <a:t>বিষয়ঃ বাংলা ১ম পত্র</a:t>
            </a:r>
          </a:p>
          <a:p>
            <a:pPr algn="ctr"/>
            <a:r>
              <a:rPr lang="bn-IN" sz="4000" smtClean="0">
                <a:solidFill>
                  <a:srgbClr val="002060"/>
                </a:solidFill>
                <a:latin typeface="NikoshBAN" panose="02000000000000000000" pitchFamily="2" charset="0"/>
                <a:cs typeface="NikoshBAN" panose="02000000000000000000" pitchFamily="2" charset="0"/>
              </a:rPr>
              <a:t>বিশেষ পাঠঃ গদ্য</a:t>
            </a:r>
          </a:p>
          <a:p>
            <a:pPr algn="ctr"/>
            <a:r>
              <a:rPr lang="bn-IN" sz="4000" smtClean="0">
                <a:solidFill>
                  <a:srgbClr val="002060"/>
                </a:solidFill>
                <a:latin typeface="NikoshBAN" panose="02000000000000000000" pitchFamily="2" charset="0"/>
                <a:cs typeface="NikoshBAN" panose="02000000000000000000" pitchFamily="2" charset="0"/>
              </a:rPr>
              <a:t>সময়ঃ ৫০ মিনিট</a:t>
            </a:r>
            <a:endParaRPr lang="en-US" sz="4000">
              <a:solidFill>
                <a:srgbClr val="002060"/>
              </a:solidFill>
              <a:latin typeface="NikoshBAN" panose="02000000000000000000" pitchFamily="2" charset="0"/>
              <a:cs typeface="NikoshBAN" panose="02000000000000000000" pitchFamily="2" charset="0"/>
            </a:endParaRPr>
          </a:p>
        </p:txBody>
      </p:sp>
      <p:cxnSp>
        <p:nvCxnSpPr>
          <p:cNvPr id="6" name="Straight Connector 5"/>
          <p:cNvCxnSpPr/>
          <p:nvPr/>
        </p:nvCxnSpPr>
        <p:spPr>
          <a:xfrm>
            <a:off x="112295" y="4104396"/>
            <a:ext cx="4130842"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13158" y="4120438"/>
            <a:ext cx="4130842"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431631" y="3995293"/>
            <a:ext cx="320842" cy="19905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96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9411" y="141021"/>
            <a:ext cx="654517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ছবিগুলো লক্ষ্য কর </a:t>
            </a:r>
            <a:endParaRPr lang="en-US" sz="48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474" y="1101535"/>
            <a:ext cx="3433010" cy="465492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046" t="8272" r="23300"/>
          <a:stretch/>
        </p:blipFill>
        <p:spPr>
          <a:xfrm>
            <a:off x="5197643" y="1086852"/>
            <a:ext cx="3497179" cy="4684295"/>
          </a:xfrm>
          <a:prstGeom prst="rect">
            <a:avLst/>
          </a:prstGeom>
        </p:spPr>
      </p:pic>
      <p:sp>
        <p:nvSpPr>
          <p:cNvPr id="5" name="TextBox 4"/>
          <p:cNvSpPr txBox="1"/>
          <p:nvPr/>
        </p:nvSpPr>
        <p:spPr>
          <a:xfrm>
            <a:off x="673769" y="5885981"/>
            <a:ext cx="320842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8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রবীন্দ্রনাথ ঠাকুর </a:t>
            </a:r>
            <a:endParaRPr lang="en-US" sz="48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5342022" y="5885981"/>
            <a:ext cx="320842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8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 প্রতিবন্ধী </a:t>
            </a:r>
            <a:endParaRPr lang="en-US" sz="48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9103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9411" y="1905506"/>
            <a:ext cx="6545178" cy="304698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9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সুভা</a:t>
            </a:r>
          </a:p>
          <a:p>
            <a:pPr algn="ctr"/>
            <a:r>
              <a:rPr lang="bn-IN" sz="9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রবীন্দ্রনাথ ঠাকুর</a:t>
            </a:r>
            <a:endParaRPr lang="en-US" sz="9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9751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6126" y="269358"/>
            <a:ext cx="2951747"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8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 </a:t>
            </a:r>
            <a:endParaRPr lang="en-US" sz="48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0" y="1651888"/>
            <a:ext cx="6785811"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800" b="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এই পাঠ শেষে শিক্ষার্থীরা .........   </a:t>
            </a:r>
            <a:endParaRPr lang="en-US" sz="4800" b="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77055" y="2598003"/>
            <a:ext cx="8822565" cy="707886"/>
          </a:xfrm>
          <a:prstGeom prst="rect">
            <a:avLst/>
          </a:prstGeom>
          <a:solidFill>
            <a:schemeClr val="accent1">
              <a:lumMod val="20000"/>
              <a:lumOff val="80000"/>
            </a:schemeClr>
          </a:solidFill>
          <a:ln>
            <a:solidFill>
              <a:schemeClr val="accent1">
                <a:lumMod val="75000"/>
              </a:schemeClr>
            </a:solidFill>
          </a:ln>
          <a:effectLst>
            <a:softEdge rad="127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রবীন্দ্রনাথ ঠাকুরের পরিচিতি বলতে পারবে।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44379" y="3536125"/>
            <a:ext cx="8855242" cy="707886"/>
          </a:xfrm>
          <a:prstGeom prst="rect">
            <a:avLst/>
          </a:prstGeom>
          <a:solidFill>
            <a:schemeClr val="accent1">
              <a:lumMod val="20000"/>
              <a:lumOff val="80000"/>
            </a:schemeClr>
          </a:solidFill>
          <a:ln>
            <a:solidFill>
              <a:schemeClr val="accent1">
                <a:lumMod val="75000"/>
              </a:schemeClr>
            </a:solidFill>
          </a:ln>
          <a:effectLst>
            <a:softEdge rad="127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সুভা গল্পের নতুন শব্দের অর্থ বলতে পারবে।   </a:t>
            </a:r>
          </a:p>
        </p:txBody>
      </p:sp>
      <p:sp>
        <p:nvSpPr>
          <p:cNvPr id="6" name="TextBox 5"/>
          <p:cNvSpPr txBox="1"/>
          <p:nvPr/>
        </p:nvSpPr>
        <p:spPr>
          <a:xfrm>
            <a:off x="144379" y="4503683"/>
            <a:ext cx="8855242" cy="707886"/>
          </a:xfrm>
          <a:prstGeom prst="rect">
            <a:avLst/>
          </a:prstGeom>
          <a:solidFill>
            <a:schemeClr val="accent1">
              <a:lumMod val="20000"/>
              <a:lumOff val="80000"/>
            </a:schemeClr>
          </a:solidFill>
          <a:ln>
            <a:solidFill>
              <a:schemeClr val="accent1">
                <a:lumMod val="75000"/>
              </a:schemeClr>
            </a:solidFill>
          </a:ln>
          <a:effectLst>
            <a:softEdge rad="127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সুভার পরিচয় লাভ করতে পারবে।  </a:t>
            </a:r>
          </a:p>
        </p:txBody>
      </p:sp>
      <p:sp>
        <p:nvSpPr>
          <p:cNvPr id="7" name="TextBox 6"/>
          <p:cNvSpPr txBox="1"/>
          <p:nvPr/>
        </p:nvSpPr>
        <p:spPr>
          <a:xfrm>
            <a:off x="144379" y="5471241"/>
            <a:ext cx="8855242" cy="707886"/>
          </a:xfrm>
          <a:prstGeom prst="rect">
            <a:avLst/>
          </a:prstGeom>
          <a:solidFill>
            <a:schemeClr val="accent1">
              <a:lumMod val="20000"/>
              <a:lumOff val="80000"/>
            </a:schemeClr>
          </a:solidFill>
          <a:ln>
            <a:solidFill>
              <a:schemeClr val="accent1">
                <a:lumMod val="75000"/>
              </a:schemeClr>
            </a:solidFill>
          </a:ln>
          <a:effectLst>
            <a:softEdge rad="127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 সুভার প্রতি অন্যদের আচরণ ব্যাখ্যা করতে পারবে। </a:t>
            </a:r>
          </a:p>
        </p:txBody>
      </p:sp>
    </p:spTree>
    <p:extLst>
      <p:ext uri="{BB962C8B-B14F-4D97-AF65-F5344CB8AC3E}">
        <p14:creationId xmlns:p14="http://schemas.microsoft.com/office/powerpoint/2010/main" val="72652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500" fill="hold"/>
                                        <p:tgtEl>
                                          <p:spTgt spid="4"/>
                                        </p:tgtEl>
                                        <p:attrNameLst>
                                          <p:attrName>ppt_w</p:attrName>
                                        </p:attrNameLst>
                                      </p:cBhvr>
                                      <p:tavLst>
                                        <p:tav tm="0">
                                          <p:val>
                                            <p:strVal val="#ppt_w+.3"/>
                                          </p:val>
                                        </p:tav>
                                        <p:tav tm="100000">
                                          <p:val>
                                            <p:strVal val="#ppt_w"/>
                                          </p:val>
                                        </p:tav>
                                      </p:tavLst>
                                    </p:anim>
                                    <p:anim calcmode="lin" valueType="num">
                                      <p:cBhvr>
                                        <p:cTn id="14" dur="1500" fill="hold"/>
                                        <p:tgtEl>
                                          <p:spTgt spid="4"/>
                                        </p:tgtEl>
                                        <p:attrNameLst>
                                          <p:attrName>ppt_h</p:attrName>
                                        </p:attrNameLst>
                                      </p:cBhvr>
                                      <p:tavLst>
                                        <p:tav tm="0">
                                          <p:val>
                                            <p:strVal val="#ppt_h"/>
                                          </p:val>
                                        </p:tav>
                                        <p:tav tm="100000">
                                          <p:val>
                                            <p:strVal val="#ppt_h"/>
                                          </p:val>
                                        </p:tav>
                                      </p:tavLst>
                                    </p:anim>
                                    <p:animEffect transition="in" filter="fade">
                                      <p:cBhvr>
                                        <p:cTn id="15" dur="1500"/>
                                        <p:tgtEl>
                                          <p:spTgt spid="4"/>
                                        </p:tgtEl>
                                      </p:cBhvr>
                                    </p:animEffect>
                                  </p:childTnLst>
                                </p:cTn>
                              </p:par>
                            </p:childTnLst>
                          </p:cTn>
                        </p:par>
                        <p:par>
                          <p:cTn id="16" fill="hold">
                            <p:stCondLst>
                              <p:cond delay="2500"/>
                            </p:stCondLst>
                            <p:childTnLst>
                              <p:par>
                                <p:cTn id="17" presetID="50"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strVal val="#ppt_w+.3"/>
                                          </p:val>
                                        </p:tav>
                                        <p:tav tm="100000">
                                          <p:val>
                                            <p:strVal val="#ppt_w"/>
                                          </p:val>
                                        </p:tav>
                                      </p:tavLst>
                                    </p:anim>
                                    <p:anim calcmode="lin" valueType="num">
                                      <p:cBhvr>
                                        <p:cTn id="20" dur="1500" fill="hold"/>
                                        <p:tgtEl>
                                          <p:spTgt spid="5"/>
                                        </p:tgtEl>
                                        <p:attrNameLst>
                                          <p:attrName>ppt_h</p:attrName>
                                        </p:attrNameLst>
                                      </p:cBhvr>
                                      <p:tavLst>
                                        <p:tav tm="0">
                                          <p:val>
                                            <p:strVal val="#ppt_h"/>
                                          </p:val>
                                        </p:tav>
                                        <p:tav tm="100000">
                                          <p:val>
                                            <p:strVal val="#ppt_h"/>
                                          </p:val>
                                        </p:tav>
                                      </p:tavLst>
                                    </p:anim>
                                    <p:animEffect transition="in" filter="fade">
                                      <p:cBhvr>
                                        <p:cTn id="21" dur="1500"/>
                                        <p:tgtEl>
                                          <p:spTgt spid="5"/>
                                        </p:tgtEl>
                                      </p:cBhvr>
                                    </p:animEffect>
                                  </p:childTnLst>
                                </p:cTn>
                              </p:par>
                            </p:childTnLst>
                          </p:cTn>
                        </p:par>
                        <p:par>
                          <p:cTn id="22" fill="hold">
                            <p:stCondLst>
                              <p:cond delay="4000"/>
                            </p:stCondLst>
                            <p:childTnLst>
                              <p:par>
                                <p:cTn id="23" presetID="50" presetClass="entr" presetSubtype="0" decel="10000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500" fill="hold"/>
                                        <p:tgtEl>
                                          <p:spTgt spid="6"/>
                                        </p:tgtEl>
                                        <p:attrNameLst>
                                          <p:attrName>ppt_w</p:attrName>
                                        </p:attrNameLst>
                                      </p:cBhvr>
                                      <p:tavLst>
                                        <p:tav tm="0">
                                          <p:val>
                                            <p:strVal val="#ppt_w+.3"/>
                                          </p:val>
                                        </p:tav>
                                        <p:tav tm="100000">
                                          <p:val>
                                            <p:strVal val="#ppt_w"/>
                                          </p:val>
                                        </p:tav>
                                      </p:tavLst>
                                    </p:anim>
                                    <p:anim calcmode="lin" valueType="num">
                                      <p:cBhvr>
                                        <p:cTn id="26" dur="1500" fill="hold"/>
                                        <p:tgtEl>
                                          <p:spTgt spid="6"/>
                                        </p:tgtEl>
                                        <p:attrNameLst>
                                          <p:attrName>ppt_h</p:attrName>
                                        </p:attrNameLst>
                                      </p:cBhvr>
                                      <p:tavLst>
                                        <p:tav tm="0">
                                          <p:val>
                                            <p:strVal val="#ppt_h"/>
                                          </p:val>
                                        </p:tav>
                                        <p:tav tm="100000">
                                          <p:val>
                                            <p:strVal val="#ppt_h"/>
                                          </p:val>
                                        </p:tav>
                                      </p:tavLst>
                                    </p:anim>
                                    <p:animEffect transition="in" filter="fade">
                                      <p:cBhvr>
                                        <p:cTn id="27" dur="1500"/>
                                        <p:tgtEl>
                                          <p:spTgt spid="6"/>
                                        </p:tgtEl>
                                      </p:cBhvr>
                                    </p:animEffect>
                                  </p:childTnLst>
                                </p:cTn>
                              </p:par>
                            </p:childTnLst>
                          </p:cTn>
                        </p:par>
                        <p:par>
                          <p:cTn id="28" fill="hold">
                            <p:stCondLst>
                              <p:cond delay="5500"/>
                            </p:stCondLst>
                            <p:childTnLst>
                              <p:par>
                                <p:cTn id="29" presetID="50" presetClass="entr" presetSubtype="0" decel="10000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500" fill="hold"/>
                                        <p:tgtEl>
                                          <p:spTgt spid="7"/>
                                        </p:tgtEl>
                                        <p:attrNameLst>
                                          <p:attrName>ppt_w</p:attrName>
                                        </p:attrNameLst>
                                      </p:cBhvr>
                                      <p:tavLst>
                                        <p:tav tm="0">
                                          <p:val>
                                            <p:strVal val="#ppt_w+.3"/>
                                          </p:val>
                                        </p:tav>
                                        <p:tav tm="100000">
                                          <p:val>
                                            <p:strVal val="#ppt_w"/>
                                          </p:val>
                                        </p:tav>
                                      </p:tavLst>
                                    </p:anim>
                                    <p:anim calcmode="lin" valueType="num">
                                      <p:cBhvr>
                                        <p:cTn id="32" dur="1500" fill="hold"/>
                                        <p:tgtEl>
                                          <p:spTgt spid="7"/>
                                        </p:tgtEl>
                                        <p:attrNameLst>
                                          <p:attrName>ppt_h</p:attrName>
                                        </p:attrNameLst>
                                      </p:cBhvr>
                                      <p:tavLst>
                                        <p:tav tm="0">
                                          <p:val>
                                            <p:strVal val="#ppt_h"/>
                                          </p:val>
                                        </p:tav>
                                        <p:tav tm="100000">
                                          <p:val>
                                            <p:strVal val="#ppt_h"/>
                                          </p:val>
                                        </p:tav>
                                      </p:tavLst>
                                    </p:anim>
                                    <p:animEffect transition="in" filter="fade">
                                      <p:cBhvr>
                                        <p:cTn id="33"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5400000">
            <a:off x="2749366" y="2536476"/>
            <a:ext cx="939719" cy="1663975"/>
            <a:chOff x="4106777" y="1637470"/>
            <a:chExt cx="930441" cy="981862"/>
          </a:xfrm>
          <a:solidFill>
            <a:schemeClr val="accent6">
              <a:lumMod val="40000"/>
              <a:lumOff val="60000"/>
            </a:schemeClr>
          </a:solidFill>
        </p:grpSpPr>
        <p:sp>
          <p:nvSpPr>
            <p:cNvPr id="6" name="Up Arrow 5"/>
            <p:cNvSpPr/>
            <p:nvPr/>
          </p:nvSpPr>
          <p:spPr>
            <a:xfrm>
              <a:off x="4106777" y="1637470"/>
              <a:ext cx="930441" cy="91440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rot="16200000">
              <a:off x="4242968" y="1926348"/>
              <a:ext cx="685070" cy="700897"/>
            </a:xfrm>
            <a:prstGeom prst="rect">
              <a:avLst/>
            </a:prstGeom>
            <a:grp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2" name="TextBox 1"/>
          <p:cNvSpPr txBox="1"/>
          <p:nvPr/>
        </p:nvSpPr>
        <p:spPr>
          <a:xfrm>
            <a:off x="3336758" y="132881"/>
            <a:ext cx="2470484" cy="646331"/>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 পরিচিতি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573" b="12047"/>
          <a:stretch/>
        </p:blipFill>
        <p:spPr>
          <a:xfrm>
            <a:off x="209886" y="2157514"/>
            <a:ext cx="2160025" cy="2500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4097158" y="2121843"/>
            <a:ext cx="4938085" cy="2554545"/>
          </a:xfrm>
          <a:prstGeom prst="rect">
            <a:avLst/>
          </a:prstGeom>
          <a:solidFill>
            <a:schemeClr val="accent1">
              <a:lumMod val="40000"/>
              <a:lumOff val="60000"/>
            </a:schemeClr>
          </a:solidFill>
          <a:ln w="19050">
            <a:solidFill>
              <a:srgbClr val="00B05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 ২৫ বৈশাখ ১২৬৮ </a:t>
            </a:r>
          </a:p>
          <a:p>
            <a:pPr algn="ctr"/>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 মে ১৮৬১)</a:t>
            </a:r>
          </a:p>
          <a:p>
            <a:pPr algn="ctr"/>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কলকাতার জোড়াসাঁকোর ঠাকুর পরিবারে।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464434" y="2349758"/>
            <a:ext cx="3983877" cy="2277547"/>
          </a:xfrm>
          <a:prstGeom prst="rect">
            <a:avLst/>
          </a:prstGeom>
          <a:solidFill>
            <a:schemeClr val="accent1">
              <a:lumMod val="40000"/>
              <a:lumOff val="6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54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বনফুল</a:t>
            </a:r>
            <a:r>
              <a:rPr lang="en-US" sz="44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44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মাত্র পনেরো বছর বয়সে প্রকাশিত)</a:t>
            </a:r>
            <a:endParaRPr lang="en-US" sz="44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rot="5400000">
            <a:off x="2934898" y="2396790"/>
            <a:ext cx="930441" cy="2025758"/>
            <a:chOff x="4106777" y="1637470"/>
            <a:chExt cx="930441" cy="1275623"/>
          </a:xfrm>
          <a:solidFill>
            <a:schemeClr val="accent6">
              <a:lumMod val="40000"/>
              <a:lumOff val="60000"/>
            </a:schemeClr>
          </a:solidFill>
        </p:grpSpPr>
        <p:sp>
          <p:nvSpPr>
            <p:cNvPr id="10" name="Up Arrow 9"/>
            <p:cNvSpPr/>
            <p:nvPr/>
          </p:nvSpPr>
          <p:spPr>
            <a:xfrm>
              <a:off x="4106777" y="1637470"/>
              <a:ext cx="930441" cy="91440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4121968" y="2128931"/>
              <a:ext cx="921992" cy="646331"/>
            </a:xfrm>
            <a:prstGeom prst="rect">
              <a:avLst/>
            </a:prstGeom>
            <a:grp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১ম কাব্য</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16" name="Group 15"/>
          <p:cNvGrpSpPr/>
          <p:nvPr/>
        </p:nvGrpSpPr>
        <p:grpSpPr>
          <a:xfrm rot="5400000">
            <a:off x="2840993" y="2462549"/>
            <a:ext cx="930441" cy="1856363"/>
            <a:chOff x="4106777" y="1637470"/>
            <a:chExt cx="930441" cy="1271326"/>
          </a:xfrm>
          <a:solidFill>
            <a:schemeClr val="accent6">
              <a:lumMod val="40000"/>
              <a:lumOff val="60000"/>
            </a:schemeClr>
          </a:solidFill>
        </p:grpSpPr>
        <p:sp>
          <p:nvSpPr>
            <p:cNvPr id="17" name="Up Arrow 16"/>
            <p:cNvSpPr/>
            <p:nvPr/>
          </p:nvSpPr>
          <p:spPr>
            <a:xfrm>
              <a:off x="4106777" y="1637470"/>
              <a:ext cx="930441" cy="91440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4122876" y="2124634"/>
              <a:ext cx="921992" cy="646331"/>
            </a:xfrm>
            <a:prstGeom prst="rect">
              <a:avLst/>
            </a:prstGeom>
            <a:grp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উপন্যাস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19" name="TextBox 18"/>
          <p:cNvSpPr txBox="1"/>
          <p:nvPr/>
        </p:nvSpPr>
        <p:spPr>
          <a:xfrm>
            <a:off x="4912929" y="2202882"/>
            <a:ext cx="4051213" cy="2308324"/>
          </a:xfrm>
          <a:prstGeom prst="rect">
            <a:avLst/>
          </a:prstGeom>
          <a:solidFill>
            <a:schemeClr val="accent1">
              <a:lumMod val="40000"/>
              <a:lumOff val="6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 </a:t>
            </a:r>
          </a:p>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দেবেন্দ্রনাথ ঠাকুর</a:t>
            </a:r>
          </a:p>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পিতামহঃ</a:t>
            </a:r>
          </a:p>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দ্বারকানাথ ঠাকুর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3" name="TextBox 22"/>
          <p:cNvSpPr txBox="1"/>
          <p:nvPr/>
        </p:nvSpPr>
        <p:spPr>
          <a:xfrm>
            <a:off x="5048245" y="2454922"/>
            <a:ext cx="3986998" cy="1754326"/>
          </a:xfrm>
          <a:prstGeom prst="rect">
            <a:avLst/>
          </a:prstGeom>
          <a:solidFill>
            <a:schemeClr val="accent1">
              <a:lumMod val="40000"/>
              <a:lumOff val="6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গীতাঞ্জলি কাব্যের জন্য ১৯১৩ সালে (এশিয়দের মধ্যে প্রথম)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24" name="Group 23"/>
          <p:cNvGrpSpPr/>
          <p:nvPr/>
        </p:nvGrpSpPr>
        <p:grpSpPr>
          <a:xfrm rot="5400000">
            <a:off x="2876175" y="2465511"/>
            <a:ext cx="930441" cy="1782156"/>
            <a:chOff x="4106777" y="1637470"/>
            <a:chExt cx="930441" cy="950093"/>
          </a:xfrm>
          <a:solidFill>
            <a:schemeClr val="accent6">
              <a:lumMod val="40000"/>
              <a:lumOff val="60000"/>
            </a:schemeClr>
          </a:solidFill>
        </p:grpSpPr>
        <p:sp>
          <p:nvSpPr>
            <p:cNvPr id="25" name="Up Arrow 24"/>
            <p:cNvSpPr/>
            <p:nvPr/>
          </p:nvSpPr>
          <p:spPr>
            <a:xfrm>
              <a:off x="4106777" y="1637470"/>
              <a:ext cx="930441" cy="91440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6200000">
              <a:off x="4211078" y="1929564"/>
              <a:ext cx="669667" cy="646331"/>
            </a:xfrm>
            <a:prstGeom prst="rect">
              <a:avLst/>
            </a:prstGeom>
            <a:grp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কাব্য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27" name="TextBox 26"/>
          <p:cNvSpPr txBox="1"/>
          <p:nvPr/>
        </p:nvSpPr>
        <p:spPr>
          <a:xfrm>
            <a:off x="4450900" y="2580505"/>
            <a:ext cx="2954295" cy="1754326"/>
          </a:xfrm>
          <a:prstGeom prst="rect">
            <a:avLst/>
          </a:prstGeom>
          <a:solidFill>
            <a:schemeClr val="accent1">
              <a:lumMod val="40000"/>
              <a:lumOff val="6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মানসী, সোনার তরী, চিত্রা, বলাকা, ক্ষণিকা,  ইত্যাদি।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42" name="Group 41"/>
          <p:cNvGrpSpPr/>
          <p:nvPr/>
        </p:nvGrpSpPr>
        <p:grpSpPr>
          <a:xfrm>
            <a:off x="2415360" y="2920727"/>
            <a:ext cx="1899503" cy="930441"/>
            <a:chOff x="4348397" y="5465074"/>
            <a:chExt cx="1899503" cy="930441"/>
          </a:xfrm>
        </p:grpSpPr>
        <p:sp>
          <p:nvSpPr>
            <p:cNvPr id="29" name="Up Arrow 28"/>
            <p:cNvSpPr/>
            <p:nvPr/>
          </p:nvSpPr>
          <p:spPr>
            <a:xfrm rot="5400000">
              <a:off x="4832928" y="4980543"/>
              <a:ext cx="930441" cy="1899503"/>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348398" y="5623379"/>
              <a:ext cx="1346273" cy="6463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নাটক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31" name="TextBox 30"/>
          <p:cNvSpPr txBox="1"/>
          <p:nvPr/>
        </p:nvSpPr>
        <p:spPr>
          <a:xfrm>
            <a:off x="4352963" y="2740477"/>
            <a:ext cx="3037102" cy="1323439"/>
          </a:xfrm>
          <a:prstGeom prst="rect">
            <a:avLst/>
          </a:prstGeom>
          <a:solidFill>
            <a:schemeClr val="accent1">
              <a:lumMod val="40000"/>
              <a:lumOff val="6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বিসর্জন, ডাকঘর, রক্তকরী ইত্যাদি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32" name="Group 31"/>
          <p:cNvGrpSpPr/>
          <p:nvPr/>
        </p:nvGrpSpPr>
        <p:grpSpPr>
          <a:xfrm rot="5400000">
            <a:off x="2902894" y="2345581"/>
            <a:ext cx="930441" cy="1877988"/>
            <a:chOff x="4106777" y="1637470"/>
            <a:chExt cx="930441" cy="1286136"/>
          </a:xfrm>
          <a:solidFill>
            <a:schemeClr val="accent6">
              <a:lumMod val="40000"/>
              <a:lumOff val="60000"/>
            </a:schemeClr>
          </a:solidFill>
        </p:grpSpPr>
        <p:sp>
          <p:nvSpPr>
            <p:cNvPr id="33" name="Up Arrow 32"/>
            <p:cNvSpPr/>
            <p:nvPr/>
          </p:nvSpPr>
          <p:spPr>
            <a:xfrm>
              <a:off x="4106777" y="1637470"/>
              <a:ext cx="930441" cy="91440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6200000">
              <a:off x="4108897" y="2139444"/>
              <a:ext cx="921992" cy="646331"/>
            </a:xfrm>
            <a:prstGeom prst="rect">
              <a:avLst/>
            </a:prstGeom>
            <a:grp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35" name="TextBox 34"/>
          <p:cNvSpPr txBox="1"/>
          <p:nvPr/>
        </p:nvSpPr>
        <p:spPr>
          <a:xfrm>
            <a:off x="4529565" y="2598112"/>
            <a:ext cx="2418676" cy="1200329"/>
          </a:xfrm>
          <a:prstGeom prst="rect">
            <a:avLst/>
          </a:prstGeom>
          <a:solidFill>
            <a:schemeClr val="accent1">
              <a:lumMod val="40000"/>
              <a:lumOff val="6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২২ শ্রাবণ ১৩৪৮ ৭ আগস্ট ১৯৪১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36" name="Group 35"/>
          <p:cNvGrpSpPr/>
          <p:nvPr/>
        </p:nvGrpSpPr>
        <p:grpSpPr>
          <a:xfrm rot="5400000">
            <a:off x="3195646" y="2070456"/>
            <a:ext cx="939719" cy="2538190"/>
            <a:chOff x="4106777" y="1637470"/>
            <a:chExt cx="930441" cy="1118035"/>
          </a:xfrm>
          <a:solidFill>
            <a:schemeClr val="accent6">
              <a:lumMod val="40000"/>
              <a:lumOff val="60000"/>
            </a:schemeClr>
          </a:solidFill>
        </p:grpSpPr>
        <p:sp>
          <p:nvSpPr>
            <p:cNvPr id="37" name="Up Arrow 36"/>
            <p:cNvSpPr/>
            <p:nvPr/>
          </p:nvSpPr>
          <p:spPr>
            <a:xfrm>
              <a:off x="4106777" y="1637470"/>
              <a:ext cx="930441" cy="91440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8" name="TextBox 37"/>
            <p:cNvSpPr txBox="1"/>
            <p:nvPr/>
          </p:nvSpPr>
          <p:spPr>
            <a:xfrm rot="16200000">
              <a:off x="4138674" y="1999348"/>
              <a:ext cx="902839" cy="609476"/>
            </a:xfrm>
            <a:prstGeom prst="rect">
              <a:avLst/>
            </a:prstGeom>
            <a:grp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4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 পরিচয়</a:t>
              </a:r>
              <a:endParaRPr lang="en-US" sz="34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39" name="Group 38"/>
          <p:cNvGrpSpPr/>
          <p:nvPr/>
        </p:nvGrpSpPr>
        <p:grpSpPr>
          <a:xfrm rot="5400000">
            <a:off x="3234562" y="2057660"/>
            <a:ext cx="930441" cy="2643504"/>
            <a:chOff x="4106777" y="1637470"/>
            <a:chExt cx="930441" cy="1284011"/>
          </a:xfrm>
          <a:solidFill>
            <a:schemeClr val="accent6">
              <a:lumMod val="40000"/>
              <a:lumOff val="60000"/>
            </a:schemeClr>
          </a:solidFill>
        </p:grpSpPr>
        <p:sp>
          <p:nvSpPr>
            <p:cNvPr id="40" name="Up Arrow 39"/>
            <p:cNvSpPr/>
            <p:nvPr/>
          </p:nvSpPr>
          <p:spPr>
            <a:xfrm>
              <a:off x="4106777" y="1637470"/>
              <a:ext cx="930441" cy="91440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6200000">
              <a:off x="4060987" y="2081701"/>
              <a:ext cx="1033228" cy="646331"/>
            </a:xfrm>
            <a:prstGeom prst="rect">
              <a:avLst/>
            </a:prstGeom>
            <a:grp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নোবেল লাভা  </a:t>
              </a:r>
              <a:endParaRPr lang="en-US" sz="36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43" name="TextBox 42"/>
          <p:cNvSpPr txBox="1"/>
          <p:nvPr/>
        </p:nvSpPr>
        <p:spPr>
          <a:xfrm>
            <a:off x="4276251" y="2459478"/>
            <a:ext cx="4002254" cy="1938992"/>
          </a:xfrm>
          <a:prstGeom prst="rect">
            <a:avLst/>
          </a:prstGeom>
          <a:solidFill>
            <a:schemeClr val="accent1">
              <a:lumMod val="40000"/>
              <a:lumOff val="60000"/>
            </a:schemeClr>
          </a:solidFill>
          <a:ln>
            <a:solidFill>
              <a:srgbClr val="00B05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0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চোখের বালি, গোরা, ঘরে বাইরে, যোগাযোগ, শেষের কবিতা ইত্যাদি। </a:t>
            </a:r>
            <a:endParaRPr lang="en-US" sz="40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4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p:tgtEl>
                                          <p:spTgt spid="7"/>
                                        </p:tgtEl>
                                        <p:attrNameLst>
                                          <p:attrName>ppt_x</p:attrName>
                                        </p:attrNameLst>
                                      </p:cBhvr>
                                      <p:tavLst>
                                        <p:tav tm="0">
                                          <p:val>
                                            <p:strVal val="#ppt_x-#ppt_w*1.125000"/>
                                          </p:val>
                                        </p:tav>
                                        <p:tav tm="100000">
                                          <p:val>
                                            <p:strVal val="#ppt_x"/>
                                          </p:val>
                                        </p:tav>
                                      </p:tavLst>
                                    </p:anim>
                                    <p:animEffect transition="in" filter="wipe(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nodeType="clickEffect">
                                  <p:stCondLst>
                                    <p:cond delay="0"/>
                                  </p:stCondLst>
                                  <p:childTnLst>
                                    <p:anim calcmode="lin" valueType="num">
                                      <p:cBhvr>
                                        <p:cTn id="24" dur="1000"/>
                                        <p:tgtEl>
                                          <p:spTgt spid="7"/>
                                        </p:tgtEl>
                                        <p:attrNameLst>
                                          <p:attrName>ppt_w</p:attrName>
                                        </p:attrNameLst>
                                      </p:cBhvr>
                                      <p:tavLst>
                                        <p:tav tm="0">
                                          <p:val>
                                            <p:strVal val="ppt_w"/>
                                          </p:val>
                                        </p:tav>
                                        <p:tav tm="100000">
                                          <p:val>
                                            <p:fltVal val="0"/>
                                          </p:val>
                                        </p:tav>
                                      </p:tavLst>
                                    </p:anim>
                                    <p:anim calcmode="lin" valueType="num">
                                      <p:cBhvr>
                                        <p:cTn id="25" dur="1000"/>
                                        <p:tgtEl>
                                          <p:spTgt spid="7"/>
                                        </p:tgtEl>
                                        <p:attrNameLst>
                                          <p:attrName>ppt_h</p:attrName>
                                        </p:attrNameLst>
                                      </p:cBhvr>
                                      <p:tavLst>
                                        <p:tav tm="0">
                                          <p:val>
                                            <p:strVal val="ppt_h"/>
                                          </p:val>
                                        </p:tav>
                                        <p:tav tm="100000">
                                          <p:val>
                                            <p:fltVal val="0"/>
                                          </p:val>
                                        </p:tav>
                                      </p:tavLst>
                                    </p:anim>
                                    <p:set>
                                      <p:cBhvr>
                                        <p:cTn id="26" dur="1" fill="hold">
                                          <p:stCondLst>
                                            <p:cond delay="999"/>
                                          </p:stCondLst>
                                        </p:cTn>
                                        <p:tgtEl>
                                          <p:spTgt spid="7"/>
                                        </p:tgtEl>
                                        <p:attrNameLst>
                                          <p:attrName>style.visibility</p:attrName>
                                        </p:attrNameLst>
                                      </p:cBhvr>
                                      <p:to>
                                        <p:strVal val="hidden"/>
                                      </p:to>
                                    </p:set>
                                  </p:childTnLst>
                                </p:cTn>
                              </p:par>
                              <p:par>
                                <p:cTn id="27" presetID="23" presetClass="exit" presetSubtype="32" fill="hold" grpId="0" nodeType="withEffect">
                                  <p:stCondLst>
                                    <p:cond delay="0"/>
                                  </p:stCondLst>
                                  <p:childTnLst>
                                    <p:anim calcmode="lin" valueType="num">
                                      <p:cBhvr>
                                        <p:cTn id="28" dur="1000"/>
                                        <p:tgtEl>
                                          <p:spTgt spid="4"/>
                                        </p:tgtEl>
                                        <p:attrNameLst>
                                          <p:attrName>ppt_w</p:attrName>
                                        </p:attrNameLst>
                                      </p:cBhvr>
                                      <p:tavLst>
                                        <p:tav tm="0">
                                          <p:val>
                                            <p:strVal val="ppt_w"/>
                                          </p:val>
                                        </p:tav>
                                        <p:tav tm="100000">
                                          <p:val>
                                            <p:fltVal val="0"/>
                                          </p:val>
                                        </p:tav>
                                      </p:tavLst>
                                    </p:anim>
                                    <p:anim calcmode="lin" valueType="num">
                                      <p:cBhvr>
                                        <p:cTn id="29" dur="1000"/>
                                        <p:tgtEl>
                                          <p:spTgt spid="4"/>
                                        </p:tgtEl>
                                        <p:attrNameLst>
                                          <p:attrName>ppt_h</p:attrName>
                                        </p:attrNameLst>
                                      </p:cBhvr>
                                      <p:tavLst>
                                        <p:tav tm="0">
                                          <p:val>
                                            <p:strVal val="ppt_h"/>
                                          </p:val>
                                        </p:tav>
                                        <p:tav tm="100000">
                                          <p:val>
                                            <p:fltVal val="0"/>
                                          </p:val>
                                        </p:tav>
                                      </p:tavLst>
                                    </p:anim>
                                    <p:set>
                                      <p:cBhvr>
                                        <p:cTn id="30" dur="1" fill="hold">
                                          <p:stCondLst>
                                            <p:cond delay="9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strips(downRight)">
                                      <p:cBhvr>
                                        <p:cTn id="35" dur="10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xit" presetSubtype="32" fill="hold" nodeType="clickEffect">
                                  <p:stCondLst>
                                    <p:cond delay="0"/>
                                  </p:stCondLst>
                                  <p:childTnLst>
                                    <p:anim calcmode="lin" valueType="num">
                                      <p:cBhvr>
                                        <p:cTn id="45" dur="1000"/>
                                        <p:tgtEl>
                                          <p:spTgt spid="36"/>
                                        </p:tgtEl>
                                        <p:attrNameLst>
                                          <p:attrName>ppt_w</p:attrName>
                                        </p:attrNameLst>
                                      </p:cBhvr>
                                      <p:tavLst>
                                        <p:tav tm="0">
                                          <p:val>
                                            <p:strVal val="ppt_w"/>
                                          </p:val>
                                        </p:tav>
                                        <p:tav tm="100000">
                                          <p:val>
                                            <p:fltVal val="0"/>
                                          </p:val>
                                        </p:tav>
                                      </p:tavLst>
                                    </p:anim>
                                    <p:anim calcmode="lin" valueType="num">
                                      <p:cBhvr>
                                        <p:cTn id="46" dur="1000"/>
                                        <p:tgtEl>
                                          <p:spTgt spid="36"/>
                                        </p:tgtEl>
                                        <p:attrNameLst>
                                          <p:attrName>ppt_h</p:attrName>
                                        </p:attrNameLst>
                                      </p:cBhvr>
                                      <p:tavLst>
                                        <p:tav tm="0">
                                          <p:val>
                                            <p:strVal val="ppt_h"/>
                                          </p:val>
                                        </p:tav>
                                        <p:tav tm="100000">
                                          <p:val>
                                            <p:fltVal val="0"/>
                                          </p:val>
                                        </p:tav>
                                      </p:tavLst>
                                    </p:anim>
                                    <p:set>
                                      <p:cBhvr>
                                        <p:cTn id="47" dur="1" fill="hold">
                                          <p:stCondLst>
                                            <p:cond delay="999"/>
                                          </p:stCondLst>
                                        </p:cTn>
                                        <p:tgtEl>
                                          <p:spTgt spid="36"/>
                                        </p:tgtEl>
                                        <p:attrNameLst>
                                          <p:attrName>style.visibility</p:attrName>
                                        </p:attrNameLst>
                                      </p:cBhvr>
                                      <p:to>
                                        <p:strVal val="hidden"/>
                                      </p:to>
                                    </p:set>
                                  </p:childTnLst>
                                </p:cTn>
                              </p:par>
                              <p:par>
                                <p:cTn id="48" presetID="23" presetClass="exit" presetSubtype="32" fill="hold" grpId="1" nodeType="withEffect">
                                  <p:stCondLst>
                                    <p:cond delay="0"/>
                                  </p:stCondLst>
                                  <p:childTnLst>
                                    <p:anim calcmode="lin" valueType="num">
                                      <p:cBhvr>
                                        <p:cTn id="49" dur="1000"/>
                                        <p:tgtEl>
                                          <p:spTgt spid="19"/>
                                        </p:tgtEl>
                                        <p:attrNameLst>
                                          <p:attrName>ppt_w</p:attrName>
                                        </p:attrNameLst>
                                      </p:cBhvr>
                                      <p:tavLst>
                                        <p:tav tm="0">
                                          <p:val>
                                            <p:strVal val="ppt_w"/>
                                          </p:val>
                                        </p:tav>
                                        <p:tav tm="100000">
                                          <p:val>
                                            <p:fltVal val="0"/>
                                          </p:val>
                                        </p:tav>
                                      </p:tavLst>
                                    </p:anim>
                                    <p:anim calcmode="lin" valueType="num">
                                      <p:cBhvr>
                                        <p:cTn id="50" dur="1000"/>
                                        <p:tgtEl>
                                          <p:spTgt spid="19"/>
                                        </p:tgtEl>
                                        <p:attrNameLst>
                                          <p:attrName>ppt_h</p:attrName>
                                        </p:attrNameLst>
                                      </p:cBhvr>
                                      <p:tavLst>
                                        <p:tav tm="0">
                                          <p:val>
                                            <p:strVal val="ppt_h"/>
                                          </p:val>
                                        </p:tav>
                                        <p:tav tm="100000">
                                          <p:val>
                                            <p:fltVal val="0"/>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strips(downRight)">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xit" presetSubtype="32" fill="hold" nodeType="clickEffect">
                                  <p:stCondLst>
                                    <p:cond delay="0"/>
                                  </p:stCondLst>
                                  <p:childTnLst>
                                    <p:anim calcmode="lin" valueType="num">
                                      <p:cBhvr>
                                        <p:cTn id="66" dur="1000"/>
                                        <p:tgtEl>
                                          <p:spTgt spid="9"/>
                                        </p:tgtEl>
                                        <p:attrNameLst>
                                          <p:attrName>ppt_w</p:attrName>
                                        </p:attrNameLst>
                                      </p:cBhvr>
                                      <p:tavLst>
                                        <p:tav tm="0">
                                          <p:val>
                                            <p:strVal val="ppt_w"/>
                                          </p:val>
                                        </p:tav>
                                        <p:tav tm="100000">
                                          <p:val>
                                            <p:fltVal val="0"/>
                                          </p:val>
                                        </p:tav>
                                      </p:tavLst>
                                    </p:anim>
                                    <p:anim calcmode="lin" valueType="num">
                                      <p:cBhvr>
                                        <p:cTn id="67" dur="1000"/>
                                        <p:tgtEl>
                                          <p:spTgt spid="9"/>
                                        </p:tgtEl>
                                        <p:attrNameLst>
                                          <p:attrName>ppt_h</p:attrName>
                                        </p:attrNameLst>
                                      </p:cBhvr>
                                      <p:tavLst>
                                        <p:tav tm="0">
                                          <p:val>
                                            <p:strVal val="ppt_h"/>
                                          </p:val>
                                        </p:tav>
                                        <p:tav tm="100000">
                                          <p:val>
                                            <p:fltVal val="0"/>
                                          </p:val>
                                        </p:tav>
                                      </p:tavLst>
                                    </p:anim>
                                    <p:set>
                                      <p:cBhvr>
                                        <p:cTn id="68" dur="1" fill="hold">
                                          <p:stCondLst>
                                            <p:cond delay="999"/>
                                          </p:stCondLst>
                                        </p:cTn>
                                        <p:tgtEl>
                                          <p:spTgt spid="9"/>
                                        </p:tgtEl>
                                        <p:attrNameLst>
                                          <p:attrName>style.visibility</p:attrName>
                                        </p:attrNameLst>
                                      </p:cBhvr>
                                      <p:to>
                                        <p:strVal val="hidden"/>
                                      </p:to>
                                    </p:set>
                                  </p:childTnLst>
                                </p:cTn>
                              </p:par>
                              <p:par>
                                <p:cTn id="69" presetID="23" presetClass="exit" presetSubtype="32" fill="hold" grpId="1" nodeType="withEffect">
                                  <p:stCondLst>
                                    <p:cond delay="0"/>
                                  </p:stCondLst>
                                  <p:childTnLst>
                                    <p:anim calcmode="lin" valueType="num">
                                      <p:cBhvr>
                                        <p:cTn id="70" dur="1000"/>
                                        <p:tgtEl>
                                          <p:spTgt spid="8"/>
                                        </p:tgtEl>
                                        <p:attrNameLst>
                                          <p:attrName>ppt_w</p:attrName>
                                        </p:attrNameLst>
                                      </p:cBhvr>
                                      <p:tavLst>
                                        <p:tav tm="0">
                                          <p:val>
                                            <p:strVal val="ppt_w"/>
                                          </p:val>
                                        </p:tav>
                                        <p:tav tm="100000">
                                          <p:val>
                                            <p:fltVal val="0"/>
                                          </p:val>
                                        </p:tav>
                                      </p:tavLst>
                                    </p:anim>
                                    <p:anim calcmode="lin" valueType="num">
                                      <p:cBhvr>
                                        <p:cTn id="71" dur="1000"/>
                                        <p:tgtEl>
                                          <p:spTgt spid="8"/>
                                        </p:tgtEl>
                                        <p:attrNameLst>
                                          <p:attrName>ppt_h</p:attrName>
                                        </p:attrNameLst>
                                      </p:cBhvr>
                                      <p:tavLst>
                                        <p:tav tm="0">
                                          <p:val>
                                            <p:strVal val="ppt_h"/>
                                          </p:val>
                                        </p:tav>
                                        <p:tav tm="100000">
                                          <p:val>
                                            <p:fltVal val="0"/>
                                          </p:val>
                                        </p:tav>
                                      </p:tavLst>
                                    </p:anim>
                                    <p:set>
                                      <p:cBhvr>
                                        <p:cTn id="72" dur="1" fill="hold">
                                          <p:stCondLst>
                                            <p:cond delay="999"/>
                                          </p:stCondLst>
                                        </p:cTn>
                                        <p:tgtEl>
                                          <p:spTgt spid="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strips(downRight)">
                                      <p:cBhvr>
                                        <p:cTn id="77" dur="10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3" presetClass="exit" presetSubtype="32" fill="hold" nodeType="clickEffect">
                                  <p:stCondLst>
                                    <p:cond delay="0"/>
                                  </p:stCondLst>
                                  <p:childTnLst>
                                    <p:anim calcmode="lin" valueType="num">
                                      <p:cBhvr>
                                        <p:cTn id="87" dur="1000"/>
                                        <p:tgtEl>
                                          <p:spTgt spid="39"/>
                                        </p:tgtEl>
                                        <p:attrNameLst>
                                          <p:attrName>ppt_w</p:attrName>
                                        </p:attrNameLst>
                                      </p:cBhvr>
                                      <p:tavLst>
                                        <p:tav tm="0">
                                          <p:val>
                                            <p:strVal val="ppt_w"/>
                                          </p:val>
                                        </p:tav>
                                        <p:tav tm="100000">
                                          <p:val>
                                            <p:fltVal val="0"/>
                                          </p:val>
                                        </p:tav>
                                      </p:tavLst>
                                    </p:anim>
                                    <p:anim calcmode="lin" valueType="num">
                                      <p:cBhvr>
                                        <p:cTn id="88" dur="1000"/>
                                        <p:tgtEl>
                                          <p:spTgt spid="39"/>
                                        </p:tgtEl>
                                        <p:attrNameLst>
                                          <p:attrName>ppt_h</p:attrName>
                                        </p:attrNameLst>
                                      </p:cBhvr>
                                      <p:tavLst>
                                        <p:tav tm="0">
                                          <p:val>
                                            <p:strVal val="ppt_h"/>
                                          </p:val>
                                        </p:tav>
                                        <p:tav tm="100000">
                                          <p:val>
                                            <p:fltVal val="0"/>
                                          </p:val>
                                        </p:tav>
                                      </p:tavLst>
                                    </p:anim>
                                    <p:set>
                                      <p:cBhvr>
                                        <p:cTn id="89" dur="1" fill="hold">
                                          <p:stCondLst>
                                            <p:cond delay="999"/>
                                          </p:stCondLst>
                                        </p:cTn>
                                        <p:tgtEl>
                                          <p:spTgt spid="39"/>
                                        </p:tgtEl>
                                        <p:attrNameLst>
                                          <p:attrName>style.visibility</p:attrName>
                                        </p:attrNameLst>
                                      </p:cBhvr>
                                      <p:to>
                                        <p:strVal val="hidden"/>
                                      </p:to>
                                    </p:set>
                                  </p:childTnLst>
                                </p:cTn>
                              </p:par>
                              <p:par>
                                <p:cTn id="90" presetID="23" presetClass="exit" presetSubtype="32" fill="hold" grpId="1" nodeType="withEffect">
                                  <p:stCondLst>
                                    <p:cond delay="0"/>
                                  </p:stCondLst>
                                  <p:childTnLst>
                                    <p:anim calcmode="lin" valueType="num">
                                      <p:cBhvr>
                                        <p:cTn id="91" dur="1000"/>
                                        <p:tgtEl>
                                          <p:spTgt spid="23"/>
                                        </p:tgtEl>
                                        <p:attrNameLst>
                                          <p:attrName>ppt_w</p:attrName>
                                        </p:attrNameLst>
                                      </p:cBhvr>
                                      <p:tavLst>
                                        <p:tav tm="0">
                                          <p:val>
                                            <p:strVal val="ppt_w"/>
                                          </p:val>
                                        </p:tav>
                                        <p:tav tm="100000">
                                          <p:val>
                                            <p:fltVal val="0"/>
                                          </p:val>
                                        </p:tav>
                                      </p:tavLst>
                                    </p:anim>
                                    <p:anim calcmode="lin" valueType="num">
                                      <p:cBhvr>
                                        <p:cTn id="92" dur="1000"/>
                                        <p:tgtEl>
                                          <p:spTgt spid="23"/>
                                        </p:tgtEl>
                                        <p:attrNameLst>
                                          <p:attrName>ppt_h</p:attrName>
                                        </p:attrNameLst>
                                      </p:cBhvr>
                                      <p:tavLst>
                                        <p:tav tm="0">
                                          <p:val>
                                            <p:strVal val="ppt_h"/>
                                          </p:val>
                                        </p:tav>
                                        <p:tav tm="100000">
                                          <p:val>
                                            <p:fltVal val="0"/>
                                          </p:val>
                                        </p:tav>
                                      </p:tavLst>
                                    </p:anim>
                                    <p:set>
                                      <p:cBhvr>
                                        <p:cTn id="93" dur="1" fill="hold">
                                          <p:stCondLst>
                                            <p:cond delay="999"/>
                                          </p:stCondLst>
                                        </p:cTn>
                                        <p:tgtEl>
                                          <p:spTgt spid="2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8" presetClass="entr" presetSubtype="6" fill="hold"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strips(downRight)">
                                      <p:cBhvr>
                                        <p:cTn id="98" dur="10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1000" fill="hold"/>
                                        <p:tgtEl>
                                          <p:spTgt spid="27"/>
                                        </p:tgtEl>
                                        <p:attrNameLst>
                                          <p:attrName>ppt_w</p:attrName>
                                        </p:attrNameLst>
                                      </p:cBhvr>
                                      <p:tavLst>
                                        <p:tav tm="0">
                                          <p:val>
                                            <p:fltVal val="0"/>
                                          </p:val>
                                        </p:tav>
                                        <p:tav tm="100000">
                                          <p:val>
                                            <p:strVal val="#ppt_w"/>
                                          </p:val>
                                        </p:tav>
                                      </p:tavLst>
                                    </p:anim>
                                    <p:anim calcmode="lin" valueType="num">
                                      <p:cBhvr>
                                        <p:cTn id="104" dur="10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xit" presetSubtype="32" fill="hold" nodeType="clickEffect">
                                  <p:stCondLst>
                                    <p:cond delay="0"/>
                                  </p:stCondLst>
                                  <p:childTnLst>
                                    <p:anim calcmode="lin" valueType="num">
                                      <p:cBhvr>
                                        <p:cTn id="108" dur="1000"/>
                                        <p:tgtEl>
                                          <p:spTgt spid="24"/>
                                        </p:tgtEl>
                                        <p:attrNameLst>
                                          <p:attrName>ppt_w</p:attrName>
                                        </p:attrNameLst>
                                      </p:cBhvr>
                                      <p:tavLst>
                                        <p:tav tm="0">
                                          <p:val>
                                            <p:strVal val="ppt_w"/>
                                          </p:val>
                                        </p:tav>
                                        <p:tav tm="100000">
                                          <p:val>
                                            <p:fltVal val="0"/>
                                          </p:val>
                                        </p:tav>
                                      </p:tavLst>
                                    </p:anim>
                                    <p:anim calcmode="lin" valueType="num">
                                      <p:cBhvr>
                                        <p:cTn id="109" dur="1000"/>
                                        <p:tgtEl>
                                          <p:spTgt spid="24"/>
                                        </p:tgtEl>
                                        <p:attrNameLst>
                                          <p:attrName>ppt_h</p:attrName>
                                        </p:attrNameLst>
                                      </p:cBhvr>
                                      <p:tavLst>
                                        <p:tav tm="0">
                                          <p:val>
                                            <p:strVal val="ppt_h"/>
                                          </p:val>
                                        </p:tav>
                                        <p:tav tm="100000">
                                          <p:val>
                                            <p:fltVal val="0"/>
                                          </p:val>
                                        </p:tav>
                                      </p:tavLst>
                                    </p:anim>
                                    <p:set>
                                      <p:cBhvr>
                                        <p:cTn id="110" dur="1" fill="hold">
                                          <p:stCondLst>
                                            <p:cond delay="999"/>
                                          </p:stCondLst>
                                        </p:cTn>
                                        <p:tgtEl>
                                          <p:spTgt spid="24"/>
                                        </p:tgtEl>
                                        <p:attrNameLst>
                                          <p:attrName>style.visibility</p:attrName>
                                        </p:attrNameLst>
                                      </p:cBhvr>
                                      <p:to>
                                        <p:strVal val="hidden"/>
                                      </p:to>
                                    </p:set>
                                  </p:childTnLst>
                                </p:cTn>
                              </p:par>
                              <p:par>
                                <p:cTn id="111" presetID="23" presetClass="exit" presetSubtype="32" fill="hold" grpId="1" nodeType="withEffect">
                                  <p:stCondLst>
                                    <p:cond delay="0"/>
                                  </p:stCondLst>
                                  <p:childTnLst>
                                    <p:anim calcmode="lin" valueType="num">
                                      <p:cBhvr>
                                        <p:cTn id="112" dur="1000"/>
                                        <p:tgtEl>
                                          <p:spTgt spid="27"/>
                                        </p:tgtEl>
                                        <p:attrNameLst>
                                          <p:attrName>ppt_w</p:attrName>
                                        </p:attrNameLst>
                                      </p:cBhvr>
                                      <p:tavLst>
                                        <p:tav tm="0">
                                          <p:val>
                                            <p:strVal val="ppt_w"/>
                                          </p:val>
                                        </p:tav>
                                        <p:tav tm="100000">
                                          <p:val>
                                            <p:fltVal val="0"/>
                                          </p:val>
                                        </p:tav>
                                      </p:tavLst>
                                    </p:anim>
                                    <p:anim calcmode="lin" valueType="num">
                                      <p:cBhvr>
                                        <p:cTn id="113" dur="1000"/>
                                        <p:tgtEl>
                                          <p:spTgt spid="27"/>
                                        </p:tgtEl>
                                        <p:attrNameLst>
                                          <p:attrName>ppt_h</p:attrName>
                                        </p:attrNameLst>
                                      </p:cBhvr>
                                      <p:tavLst>
                                        <p:tav tm="0">
                                          <p:val>
                                            <p:strVal val="ppt_h"/>
                                          </p:val>
                                        </p:tav>
                                        <p:tav tm="100000">
                                          <p:val>
                                            <p:fltVal val="0"/>
                                          </p:val>
                                        </p:tav>
                                      </p:tavLst>
                                    </p:anim>
                                    <p:set>
                                      <p:cBhvr>
                                        <p:cTn id="114" dur="1" fill="hold">
                                          <p:stCondLst>
                                            <p:cond delay="999"/>
                                          </p:stCondLst>
                                        </p:cTn>
                                        <p:tgtEl>
                                          <p:spTgt spid="2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8" presetClass="entr" presetSubtype="6" fill="hold" nodeType="click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strips(downRight)">
                                      <p:cBhvr>
                                        <p:cTn id="119" dur="1000"/>
                                        <p:tgtEl>
                                          <p:spTgt spid="16"/>
                                        </p:tgtEl>
                                      </p:cBhvr>
                                    </p:animEffect>
                                  </p:childTnLst>
                                </p:cTn>
                              </p:par>
                            </p:childTnLst>
                          </p:cTn>
                        </p:par>
                      </p:childTnLst>
                    </p:cTn>
                  </p:par>
                  <p:par>
                    <p:cTn id="120" fill="hold">
                      <p:stCondLst>
                        <p:cond delay="indefinite"/>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43"/>
                                        </p:tgtEl>
                                        <p:attrNameLst>
                                          <p:attrName>style.visibility</p:attrName>
                                        </p:attrNameLst>
                                      </p:cBhvr>
                                      <p:to>
                                        <p:strVal val="visible"/>
                                      </p:to>
                                    </p:set>
                                    <p:anim calcmode="lin" valueType="num">
                                      <p:cBhvr>
                                        <p:cTn id="124" dur="1000" fill="hold"/>
                                        <p:tgtEl>
                                          <p:spTgt spid="43"/>
                                        </p:tgtEl>
                                        <p:attrNameLst>
                                          <p:attrName>ppt_w</p:attrName>
                                        </p:attrNameLst>
                                      </p:cBhvr>
                                      <p:tavLst>
                                        <p:tav tm="0">
                                          <p:val>
                                            <p:fltVal val="0"/>
                                          </p:val>
                                        </p:tav>
                                        <p:tav tm="100000">
                                          <p:val>
                                            <p:strVal val="#ppt_w"/>
                                          </p:val>
                                        </p:tav>
                                      </p:tavLst>
                                    </p:anim>
                                    <p:anim calcmode="lin" valueType="num">
                                      <p:cBhvr>
                                        <p:cTn id="125" dur="10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23" presetClass="exit" presetSubtype="32" fill="hold" nodeType="clickEffect">
                                  <p:stCondLst>
                                    <p:cond delay="0"/>
                                  </p:stCondLst>
                                  <p:childTnLst>
                                    <p:anim calcmode="lin" valueType="num">
                                      <p:cBhvr>
                                        <p:cTn id="129" dur="1000"/>
                                        <p:tgtEl>
                                          <p:spTgt spid="16"/>
                                        </p:tgtEl>
                                        <p:attrNameLst>
                                          <p:attrName>ppt_w</p:attrName>
                                        </p:attrNameLst>
                                      </p:cBhvr>
                                      <p:tavLst>
                                        <p:tav tm="0">
                                          <p:val>
                                            <p:strVal val="ppt_w"/>
                                          </p:val>
                                        </p:tav>
                                        <p:tav tm="100000">
                                          <p:val>
                                            <p:fltVal val="0"/>
                                          </p:val>
                                        </p:tav>
                                      </p:tavLst>
                                    </p:anim>
                                    <p:anim calcmode="lin" valueType="num">
                                      <p:cBhvr>
                                        <p:cTn id="130" dur="1000"/>
                                        <p:tgtEl>
                                          <p:spTgt spid="16"/>
                                        </p:tgtEl>
                                        <p:attrNameLst>
                                          <p:attrName>ppt_h</p:attrName>
                                        </p:attrNameLst>
                                      </p:cBhvr>
                                      <p:tavLst>
                                        <p:tav tm="0">
                                          <p:val>
                                            <p:strVal val="ppt_h"/>
                                          </p:val>
                                        </p:tav>
                                        <p:tav tm="100000">
                                          <p:val>
                                            <p:fltVal val="0"/>
                                          </p:val>
                                        </p:tav>
                                      </p:tavLst>
                                    </p:anim>
                                    <p:set>
                                      <p:cBhvr>
                                        <p:cTn id="131" dur="1" fill="hold">
                                          <p:stCondLst>
                                            <p:cond delay="999"/>
                                          </p:stCondLst>
                                        </p:cTn>
                                        <p:tgtEl>
                                          <p:spTgt spid="16"/>
                                        </p:tgtEl>
                                        <p:attrNameLst>
                                          <p:attrName>style.visibility</p:attrName>
                                        </p:attrNameLst>
                                      </p:cBhvr>
                                      <p:to>
                                        <p:strVal val="hidden"/>
                                      </p:to>
                                    </p:set>
                                  </p:childTnLst>
                                </p:cTn>
                              </p:par>
                              <p:par>
                                <p:cTn id="132" presetID="23" presetClass="exit" presetSubtype="32" fill="hold" grpId="1" nodeType="withEffect">
                                  <p:stCondLst>
                                    <p:cond delay="0"/>
                                  </p:stCondLst>
                                  <p:childTnLst>
                                    <p:anim calcmode="lin" valueType="num">
                                      <p:cBhvr>
                                        <p:cTn id="133" dur="1000"/>
                                        <p:tgtEl>
                                          <p:spTgt spid="43"/>
                                        </p:tgtEl>
                                        <p:attrNameLst>
                                          <p:attrName>ppt_w</p:attrName>
                                        </p:attrNameLst>
                                      </p:cBhvr>
                                      <p:tavLst>
                                        <p:tav tm="0">
                                          <p:val>
                                            <p:strVal val="ppt_w"/>
                                          </p:val>
                                        </p:tav>
                                        <p:tav tm="100000">
                                          <p:val>
                                            <p:fltVal val="0"/>
                                          </p:val>
                                        </p:tav>
                                      </p:tavLst>
                                    </p:anim>
                                    <p:anim calcmode="lin" valueType="num">
                                      <p:cBhvr>
                                        <p:cTn id="134" dur="1000"/>
                                        <p:tgtEl>
                                          <p:spTgt spid="43"/>
                                        </p:tgtEl>
                                        <p:attrNameLst>
                                          <p:attrName>ppt_h</p:attrName>
                                        </p:attrNameLst>
                                      </p:cBhvr>
                                      <p:tavLst>
                                        <p:tav tm="0">
                                          <p:val>
                                            <p:strVal val="ppt_h"/>
                                          </p:val>
                                        </p:tav>
                                        <p:tav tm="100000">
                                          <p:val>
                                            <p:fltVal val="0"/>
                                          </p:val>
                                        </p:tav>
                                      </p:tavLst>
                                    </p:anim>
                                    <p:set>
                                      <p:cBhvr>
                                        <p:cTn id="135" dur="1" fill="hold">
                                          <p:stCondLst>
                                            <p:cond delay="999"/>
                                          </p:stCondLst>
                                        </p:cTn>
                                        <p:tgtEl>
                                          <p:spTgt spid="4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8" presetClass="entr" presetSubtype="6" fill="hold" nodeType="click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strips(downRight)">
                                      <p:cBhvr>
                                        <p:cTn id="140" dur="1000"/>
                                        <p:tgtEl>
                                          <p:spTgt spid="42"/>
                                        </p:tgtEl>
                                      </p:cBhvr>
                                    </p:animEffect>
                                  </p:childTnLst>
                                </p:cTn>
                              </p:par>
                            </p:childTnLst>
                          </p:cTn>
                        </p:par>
                      </p:childTnLst>
                    </p:cTn>
                  </p:par>
                  <p:par>
                    <p:cTn id="141" fill="hold">
                      <p:stCondLst>
                        <p:cond delay="indefinite"/>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p:cTn id="145" dur="1000" fill="hold"/>
                                        <p:tgtEl>
                                          <p:spTgt spid="31"/>
                                        </p:tgtEl>
                                        <p:attrNameLst>
                                          <p:attrName>ppt_w</p:attrName>
                                        </p:attrNameLst>
                                      </p:cBhvr>
                                      <p:tavLst>
                                        <p:tav tm="0">
                                          <p:val>
                                            <p:fltVal val="0"/>
                                          </p:val>
                                        </p:tav>
                                        <p:tav tm="100000">
                                          <p:val>
                                            <p:strVal val="#ppt_w"/>
                                          </p:val>
                                        </p:tav>
                                      </p:tavLst>
                                    </p:anim>
                                    <p:anim calcmode="lin" valueType="num">
                                      <p:cBhvr>
                                        <p:cTn id="146" dur="10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23" presetClass="exit" presetSubtype="32" fill="hold" nodeType="clickEffect">
                                  <p:stCondLst>
                                    <p:cond delay="0"/>
                                  </p:stCondLst>
                                  <p:childTnLst>
                                    <p:anim calcmode="lin" valueType="num">
                                      <p:cBhvr>
                                        <p:cTn id="150" dur="1000"/>
                                        <p:tgtEl>
                                          <p:spTgt spid="42"/>
                                        </p:tgtEl>
                                        <p:attrNameLst>
                                          <p:attrName>ppt_w</p:attrName>
                                        </p:attrNameLst>
                                      </p:cBhvr>
                                      <p:tavLst>
                                        <p:tav tm="0">
                                          <p:val>
                                            <p:strVal val="ppt_w"/>
                                          </p:val>
                                        </p:tav>
                                        <p:tav tm="100000">
                                          <p:val>
                                            <p:fltVal val="0"/>
                                          </p:val>
                                        </p:tav>
                                      </p:tavLst>
                                    </p:anim>
                                    <p:anim calcmode="lin" valueType="num">
                                      <p:cBhvr>
                                        <p:cTn id="151" dur="1000"/>
                                        <p:tgtEl>
                                          <p:spTgt spid="42"/>
                                        </p:tgtEl>
                                        <p:attrNameLst>
                                          <p:attrName>ppt_h</p:attrName>
                                        </p:attrNameLst>
                                      </p:cBhvr>
                                      <p:tavLst>
                                        <p:tav tm="0">
                                          <p:val>
                                            <p:strVal val="ppt_h"/>
                                          </p:val>
                                        </p:tav>
                                        <p:tav tm="100000">
                                          <p:val>
                                            <p:fltVal val="0"/>
                                          </p:val>
                                        </p:tav>
                                      </p:tavLst>
                                    </p:anim>
                                    <p:set>
                                      <p:cBhvr>
                                        <p:cTn id="152" dur="1" fill="hold">
                                          <p:stCondLst>
                                            <p:cond delay="999"/>
                                          </p:stCondLst>
                                        </p:cTn>
                                        <p:tgtEl>
                                          <p:spTgt spid="42"/>
                                        </p:tgtEl>
                                        <p:attrNameLst>
                                          <p:attrName>style.visibility</p:attrName>
                                        </p:attrNameLst>
                                      </p:cBhvr>
                                      <p:to>
                                        <p:strVal val="hidden"/>
                                      </p:to>
                                    </p:set>
                                  </p:childTnLst>
                                </p:cTn>
                              </p:par>
                              <p:par>
                                <p:cTn id="153" presetID="23" presetClass="exit" presetSubtype="32" fill="hold" grpId="1" nodeType="withEffect">
                                  <p:stCondLst>
                                    <p:cond delay="0"/>
                                  </p:stCondLst>
                                  <p:childTnLst>
                                    <p:anim calcmode="lin" valueType="num">
                                      <p:cBhvr>
                                        <p:cTn id="154" dur="1000"/>
                                        <p:tgtEl>
                                          <p:spTgt spid="31"/>
                                        </p:tgtEl>
                                        <p:attrNameLst>
                                          <p:attrName>ppt_w</p:attrName>
                                        </p:attrNameLst>
                                      </p:cBhvr>
                                      <p:tavLst>
                                        <p:tav tm="0">
                                          <p:val>
                                            <p:strVal val="ppt_w"/>
                                          </p:val>
                                        </p:tav>
                                        <p:tav tm="100000">
                                          <p:val>
                                            <p:fltVal val="0"/>
                                          </p:val>
                                        </p:tav>
                                      </p:tavLst>
                                    </p:anim>
                                    <p:anim calcmode="lin" valueType="num">
                                      <p:cBhvr>
                                        <p:cTn id="155" dur="1000"/>
                                        <p:tgtEl>
                                          <p:spTgt spid="31"/>
                                        </p:tgtEl>
                                        <p:attrNameLst>
                                          <p:attrName>ppt_h</p:attrName>
                                        </p:attrNameLst>
                                      </p:cBhvr>
                                      <p:tavLst>
                                        <p:tav tm="0">
                                          <p:val>
                                            <p:strVal val="ppt_h"/>
                                          </p:val>
                                        </p:tav>
                                        <p:tav tm="100000">
                                          <p:val>
                                            <p:fltVal val="0"/>
                                          </p:val>
                                        </p:tav>
                                      </p:tavLst>
                                    </p:anim>
                                    <p:set>
                                      <p:cBhvr>
                                        <p:cTn id="156" dur="1" fill="hold">
                                          <p:stCondLst>
                                            <p:cond delay="999"/>
                                          </p:stCondLst>
                                        </p:cTn>
                                        <p:tgtEl>
                                          <p:spTgt spid="31"/>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8" presetClass="entr" presetSubtype="6" fill="hold" nodeType="clickEffect">
                                  <p:stCondLst>
                                    <p:cond delay="0"/>
                                  </p:stCondLst>
                                  <p:childTnLst>
                                    <p:set>
                                      <p:cBhvr>
                                        <p:cTn id="160" dur="1" fill="hold">
                                          <p:stCondLst>
                                            <p:cond delay="0"/>
                                          </p:stCondLst>
                                        </p:cTn>
                                        <p:tgtEl>
                                          <p:spTgt spid="32"/>
                                        </p:tgtEl>
                                        <p:attrNameLst>
                                          <p:attrName>style.visibility</p:attrName>
                                        </p:attrNameLst>
                                      </p:cBhvr>
                                      <p:to>
                                        <p:strVal val="visible"/>
                                      </p:to>
                                    </p:set>
                                    <p:animEffect transition="in" filter="strips(downRight)">
                                      <p:cBhvr>
                                        <p:cTn id="161" dur="1000"/>
                                        <p:tgtEl>
                                          <p:spTgt spid="32"/>
                                        </p:tgtEl>
                                      </p:cBhvr>
                                    </p:animEffect>
                                  </p:childTnLst>
                                </p:cTn>
                              </p:par>
                            </p:childTnLst>
                          </p:cTn>
                        </p:par>
                      </p:childTnLst>
                    </p:cTn>
                  </p:par>
                  <p:par>
                    <p:cTn id="162" fill="hold">
                      <p:stCondLst>
                        <p:cond delay="indefinite"/>
                      </p:stCondLst>
                      <p:childTnLst>
                        <p:par>
                          <p:cTn id="163" fill="hold">
                            <p:stCondLst>
                              <p:cond delay="0"/>
                            </p:stCondLst>
                            <p:childTnLst>
                              <p:par>
                                <p:cTn id="164" presetID="23" presetClass="entr" presetSubtype="16"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 calcmode="lin" valueType="num">
                                      <p:cBhvr>
                                        <p:cTn id="166" dur="1000" fill="hold"/>
                                        <p:tgtEl>
                                          <p:spTgt spid="35"/>
                                        </p:tgtEl>
                                        <p:attrNameLst>
                                          <p:attrName>ppt_w</p:attrName>
                                        </p:attrNameLst>
                                      </p:cBhvr>
                                      <p:tavLst>
                                        <p:tav tm="0">
                                          <p:val>
                                            <p:fltVal val="0"/>
                                          </p:val>
                                        </p:tav>
                                        <p:tav tm="100000">
                                          <p:val>
                                            <p:strVal val="#ppt_w"/>
                                          </p:val>
                                        </p:tav>
                                      </p:tavLst>
                                    </p:anim>
                                    <p:anim calcmode="lin" valueType="num">
                                      <p:cBhvr>
                                        <p:cTn id="167" dur="10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23" presetClass="exit" presetSubtype="32" fill="hold" nodeType="clickEffect">
                                  <p:stCondLst>
                                    <p:cond delay="0"/>
                                  </p:stCondLst>
                                  <p:childTnLst>
                                    <p:anim calcmode="lin" valueType="num">
                                      <p:cBhvr>
                                        <p:cTn id="171" dur="1000"/>
                                        <p:tgtEl>
                                          <p:spTgt spid="32"/>
                                        </p:tgtEl>
                                        <p:attrNameLst>
                                          <p:attrName>ppt_w</p:attrName>
                                        </p:attrNameLst>
                                      </p:cBhvr>
                                      <p:tavLst>
                                        <p:tav tm="0">
                                          <p:val>
                                            <p:strVal val="ppt_w"/>
                                          </p:val>
                                        </p:tav>
                                        <p:tav tm="100000">
                                          <p:val>
                                            <p:fltVal val="0"/>
                                          </p:val>
                                        </p:tav>
                                      </p:tavLst>
                                    </p:anim>
                                    <p:anim calcmode="lin" valueType="num">
                                      <p:cBhvr>
                                        <p:cTn id="172" dur="1000"/>
                                        <p:tgtEl>
                                          <p:spTgt spid="32"/>
                                        </p:tgtEl>
                                        <p:attrNameLst>
                                          <p:attrName>ppt_h</p:attrName>
                                        </p:attrNameLst>
                                      </p:cBhvr>
                                      <p:tavLst>
                                        <p:tav tm="0">
                                          <p:val>
                                            <p:strVal val="ppt_h"/>
                                          </p:val>
                                        </p:tav>
                                        <p:tav tm="100000">
                                          <p:val>
                                            <p:fltVal val="0"/>
                                          </p:val>
                                        </p:tav>
                                      </p:tavLst>
                                    </p:anim>
                                    <p:set>
                                      <p:cBhvr>
                                        <p:cTn id="173" dur="1" fill="hold">
                                          <p:stCondLst>
                                            <p:cond delay="999"/>
                                          </p:stCondLst>
                                        </p:cTn>
                                        <p:tgtEl>
                                          <p:spTgt spid="32"/>
                                        </p:tgtEl>
                                        <p:attrNameLst>
                                          <p:attrName>style.visibility</p:attrName>
                                        </p:attrNameLst>
                                      </p:cBhvr>
                                      <p:to>
                                        <p:strVal val="hidden"/>
                                      </p:to>
                                    </p:set>
                                  </p:childTnLst>
                                </p:cTn>
                              </p:par>
                              <p:par>
                                <p:cTn id="174" presetID="23" presetClass="exit" presetSubtype="32" fill="hold" grpId="1" nodeType="withEffect">
                                  <p:stCondLst>
                                    <p:cond delay="0"/>
                                  </p:stCondLst>
                                  <p:childTnLst>
                                    <p:anim calcmode="lin" valueType="num">
                                      <p:cBhvr>
                                        <p:cTn id="175" dur="1000"/>
                                        <p:tgtEl>
                                          <p:spTgt spid="35"/>
                                        </p:tgtEl>
                                        <p:attrNameLst>
                                          <p:attrName>ppt_w</p:attrName>
                                        </p:attrNameLst>
                                      </p:cBhvr>
                                      <p:tavLst>
                                        <p:tav tm="0">
                                          <p:val>
                                            <p:strVal val="ppt_w"/>
                                          </p:val>
                                        </p:tav>
                                        <p:tav tm="100000">
                                          <p:val>
                                            <p:fltVal val="0"/>
                                          </p:val>
                                        </p:tav>
                                      </p:tavLst>
                                    </p:anim>
                                    <p:anim calcmode="lin" valueType="num">
                                      <p:cBhvr>
                                        <p:cTn id="176" dur="1000"/>
                                        <p:tgtEl>
                                          <p:spTgt spid="35"/>
                                        </p:tgtEl>
                                        <p:attrNameLst>
                                          <p:attrName>ppt_h</p:attrName>
                                        </p:attrNameLst>
                                      </p:cBhvr>
                                      <p:tavLst>
                                        <p:tav tm="0">
                                          <p:val>
                                            <p:strVal val="ppt_h"/>
                                          </p:val>
                                        </p:tav>
                                        <p:tav tm="100000">
                                          <p:val>
                                            <p:fltVal val="0"/>
                                          </p:val>
                                        </p:tav>
                                      </p:tavLst>
                                    </p:anim>
                                    <p:set>
                                      <p:cBhvr>
                                        <p:cTn id="177" dur="1" fill="hold">
                                          <p:stCondLst>
                                            <p:cond delay="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19" grpId="0" animBg="1"/>
      <p:bldP spid="19" grpId="1" animBg="1"/>
      <p:bldP spid="23" grpId="0" animBg="1"/>
      <p:bldP spid="23" grpId="1" animBg="1"/>
      <p:bldP spid="27" grpId="0" animBg="1"/>
      <p:bldP spid="27" grpId="1" animBg="1"/>
      <p:bldP spid="31" grpId="0" animBg="1"/>
      <p:bldP spid="31" grpId="1" animBg="1"/>
      <p:bldP spid="35" grpId="0" animBg="1"/>
      <p:bldP spid="35" grpId="1" animBg="1"/>
      <p:bldP spid="43" grpId="0" animBg="1"/>
      <p:bldP spid="4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4858" y="710397"/>
            <a:ext cx="2470484" cy="830997"/>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8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 কাজ </a:t>
            </a:r>
            <a:endParaRPr lang="en-US" sz="48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561473" y="2644170"/>
            <a:ext cx="7716253"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480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 রবীন্দ্রনাথ ঠাকুরকে নিয়ে ছোট্ট একটি অনুচ্ছেদ লেখ।  </a:t>
            </a:r>
            <a:endParaRPr lang="en-US" sz="48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5063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561" y="488114"/>
            <a:ext cx="2569076"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আদর্শ পাঠ</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49" y="1804669"/>
            <a:ext cx="7787901" cy="4883938"/>
          </a:xfrm>
          <a:prstGeom prst="rect">
            <a:avLst/>
          </a:prstGeom>
          <a:ln w="28575" cap="sq">
            <a:solidFill>
              <a:srgbClr val="FF66C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26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96516"/>
            <a:ext cx="2209800" cy="830997"/>
          </a:xfrm>
          <a:prstGeom prst="rect">
            <a:avLst/>
          </a:prstGeom>
          <a:solidFill>
            <a:schemeClr val="bg1"/>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সরব পাঠ</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821" y="1541438"/>
            <a:ext cx="7543717" cy="510641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61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356</Words>
  <Application>Microsoft Office PowerPoint</Application>
  <PresentationFormat>On-screen Show (4:3)</PresentationFormat>
  <Paragraphs>79</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NikoshBAN</vt:lpstr>
      <vt:lpstr>Vrinda</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ASUS-PC</dc:creator>
  <cp:lastModifiedBy>ASUS-PC</cp:lastModifiedBy>
  <cp:revision>32</cp:revision>
  <dcterms:created xsi:type="dcterms:W3CDTF">2020-08-30T05:46:36Z</dcterms:created>
  <dcterms:modified xsi:type="dcterms:W3CDTF">2020-09-07T09:00:43Z</dcterms:modified>
</cp:coreProperties>
</file>