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0" r:id="rId5"/>
    <p:sldId id="263" r:id="rId6"/>
    <p:sldId id="259" r:id="rId7"/>
    <p:sldId id="261" r:id="rId8"/>
    <p:sldId id="262" r:id="rId9"/>
    <p:sldId id="264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01812026808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4E2F7-085F-4511-A8EF-DD2DB75C8226}" type="datetime1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h.m.moyin@gmail.com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13EC5-2307-4FEB-97F3-F0287B6DB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2738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01812026808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E057A-9A81-458F-BEBB-3131956A4E7A}" type="datetime1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h.m.moyin@gmail.com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B76B9-FA78-4ECC-BAC8-D3612F301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0339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7B8F-1214-474C-A685-13740685EB1B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email-h.m.moyin@gmail.com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49FD-84C8-494B-B23A-826644AFD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9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E2-A97E-4EEE-87D1-594047246E42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email-h.m.moyin@gmail.com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49FD-84C8-494B-B23A-826644AFD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3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06E4-7763-4814-B9D6-3789BE327078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email-h.m.moyin@gmail.com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49FD-84C8-494B-B23A-826644AFD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D132-5FBD-4D5D-BBC6-2D523521F396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email-h.m.moyin@gmail.com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49FD-84C8-494B-B23A-826644AFD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4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3045-74C1-47FE-9EDA-81F74F47785E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email-h.m.moyin@gmail.com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49FD-84C8-494B-B23A-826644AFD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0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D889-C685-498C-A82A-180B8457710A}" type="datetime1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email-h.m.moyin@gmail.com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49FD-84C8-494B-B23A-826644AFD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3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3648-6150-4DDD-809D-AA5FE6042C14}" type="datetime1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email-h.m.moyin@gmail.com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49FD-84C8-494B-B23A-826644AFD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3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7EE-6E78-4266-B038-34D8D37ABB88}" type="datetime1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email-h.m.moyin@gmail.com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49FD-84C8-494B-B23A-826644AFD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259F-8B59-4965-A19E-A4063F32FCA2}" type="datetime1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email-h.m.moyin@gmail.com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49FD-84C8-494B-B23A-826644AFD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7876-0B70-4BD8-BDC8-37DCEF5BE16C}" type="datetime1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email-h.m.moyin@gmail.com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49FD-84C8-494B-B23A-826644AFD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8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E8C1-B904-4127-AD19-CA6B49E1025A}" type="datetime1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email-h.m.moyin@gmail.com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49FD-84C8-494B-B23A-826644AFD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7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EA5B6-3D45-44DE-AEFC-10429EDE2D76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email-h.m.moyin@gmail.com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849FD-84C8-494B-B23A-826644AFD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3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ter lily flower | The largest flower we've ever seen i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305" y="152400"/>
            <a:ext cx="6885221" cy="45923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22460" y="4530437"/>
            <a:ext cx="962890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9F0C-0731-4A04-AE9D-B76A1D23845F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email-h.m.moyin@gmail.com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49FD-84C8-494B-B23A-826644AFD2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8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582" y="540327"/>
            <a:ext cx="10460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দলীয় কাজ-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৮ মিনিট ।  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420" y="3574473"/>
            <a:ext cx="9684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নিউরনের যে কোনো ৫টি কাজ লিখ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12F9-F907-4263-97CF-14209A1C9CDC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email-h.m.moyin@gmail.com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49FD-84C8-494B-B23A-826644AFD2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3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363" y="401782"/>
            <a:ext cx="986443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</a:p>
          <a:p>
            <a:r>
              <a:rPr lang="bn-IN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নিউরনের দেহ কয়টি অংশে বিভক্ত ?</a:t>
            </a:r>
          </a:p>
          <a:p>
            <a:r>
              <a:rPr lang="bn-IN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খ) অ্যাক্সন কি ?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4CB1-C97C-499D-A5E2-7316CF8CE7AA}" type="datetime1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email-h.m.moyin@gmail.com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49FD-84C8-494B-B23A-826644AFD2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7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bn-IN" sz="11500" dirty="0" smtClean="0"/>
              <a:t>বাড়িকাজ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নিউরনের চিহ্নিত চিত্র অঙ্কন কর । 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D39D-2EF0-43CA-B23F-CB916153351A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email-h.m.moyin@gmail.com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49FD-84C8-494B-B23A-826644AFD2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9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90845"/>
            <a:ext cx="9144000" cy="1314755"/>
          </a:xfrm>
        </p:spPr>
        <p:txBody>
          <a:bodyPr>
            <a:normAutofit lnSpcReduction="10000"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খোদা হাফেয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00226"/>
            <a:ext cx="9144000" cy="5190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16A4-6106-42D1-B46E-135452FA9428}" type="datetime1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email-h.m.moyin@gmail.com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49FD-84C8-494B-B23A-826644AFD2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6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4836" y="651164"/>
            <a:ext cx="878378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নামঃ এইচ এম মহিউদ্দিন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(কৃষি)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কাটিরহাট উচ্চ বিদ্যালয়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হাটহাজারী, চট্টগ্রাম ।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০১৮১২০২৬৮০৮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h.m.moyin@gmail.com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721" y="978130"/>
            <a:ext cx="4184387" cy="4184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E6A2-9051-4FC3-A042-C3CD7DB50E32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email-h.m.moyin@gmail.com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49FD-84C8-494B-B23A-826644AFD2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9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5855" y="290945"/>
            <a:ext cx="1094509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  ৮ম</a:t>
            </a:r>
          </a:p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 বিজ্ঞান</a:t>
            </a:r>
          </a:p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পঞ্চম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D3DA-F54A-40DB-A188-8C09C60D1121}" type="datetime1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email-h.m.moyin@gmail.com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49FD-84C8-494B-B23A-826644AFD2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নিষ্পাপ হাসি | সাখাওয়াত হোসেন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72" y="2161742"/>
            <a:ext cx="4151554" cy="27704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069526" y="429491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হাসি / আনন্দ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38109" y="554182"/>
            <a:ext cx="4696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দুঃখ / বেদনা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Crying Baby Shot | I'm sure Sam will love that I shared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16" y="1994553"/>
            <a:ext cx="4163293" cy="277688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4A9D-C9E5-476E-A0DC-34BC66500B7B}" type="datetime1">
              <a:rPr lang="en-US" smtClean="0"/>
              <a:t>9/7/2020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email-h.m.moyin@gmail.com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49FD-84C8-494B-B23A-826644AFD2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9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s McCormack Ankle Injury | 15/09/12 Cardiff v Leeds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2369128"/>
            <a:ext cx="3408218" cy="2556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66799" y="831273"/>
            <a:ext cx="2881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ব্যাথ্যা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Jumping for joy | Flickr - Photo Sharing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65" y="2355274"/>
            <a:ext cx="3320840" cy="2421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20269" y="734291"/>
            <a:ext cx="34636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/>
              <a:t>উল্লাস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56BE-DED1-4B56-AD67-120D2C21EF92}" type="datetime1">
              <a:rPr lang="en-US" smtClean="0"/>
              <a:t>9/7/2020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email-h.m.moyin@gmail.com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49FD-84C8-494B-B23A-826644AFD2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7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2327" y="-29864"/>
            <a:ext cx="95042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bn-IN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নিউরন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Biological neuron model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18" y="2832458"/>
            <a:ext cx="7096230" cy="37300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80A5-DC0E-4985-B42F-E151D7D25668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email-h.m.moyin@gmail.com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49FD-84C8-494B-B23A-826644AFD2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9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404429"/>
              </p:ext>
            </p:extLst>
          </p:nvPr>
        </p:nvGraphicFramePr>
        <p:xfrm>
          <a:off x="4464050" y="3182938"/>
          <a:ext cx="32639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ackager Shell Object" showAsIcon="1" r:id="rId3" imgW="3263760" imgH="488520" progId="Package">
                  <p:embed/>
                </p:oleObj>
              </mc:Choice>
              <mc:Fallback>
                <p:oleObj name="Packager Shell Object" showAsIcon="1" r:id="rId3" imgW="32637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4050" y="3182938"/>
                        <a:ext cx="326390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7727" y="1136073"/>
            <a:ext cx="6996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 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D0CF-BE05-4413-9041-244A030222E8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email-h.m.moyin@gmail.com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49FD-84C8-494B-B23A-826644AFD2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3381" y="360218"/>
            <a:ext cx="8797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শিক্ষার্থীরা-----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1891" y="1842655"/>
            <a:ext cx="111529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নিউরন কি তা বলতে পারবে ।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নিউরনের কার্যাবলী ব্যাখ্যা করতে পারবে ।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নিউরনের বিভিন্ন অংশ চিহ্নিত করতে পাবে ।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নিউরনের চিহ্নিত চিত্র অংকন করতে পারবে 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AFD70-FEC6-4CF1-8EBF-3A42E06DC3E4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email-h.m.moyin@gmail.com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49FD-84C8-494B-B23A-826644AFD2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6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rvous System Review 9-1 to 9.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7967" y="1554939"/>
            <a:ext cx="5796065" cy="37481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382" y="886691"/>
            <a:ext cx="4100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ডেনড্রাইট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5891" y="1533022"/>
            <a:ext cx="260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নিওক্লিয়াস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7345" y="2355272"/>
            <a:ext cx="2881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সিচোওয়ান সেল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2983" y="3429000"/>
            <a:ext cx="246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অ্যাক্সন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5891" y="4391892"/>
            <a:ext cx="324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মায়োলিন সিথ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0582" y="5652655"/>
            <a:ext cx="311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সাইন্যাপস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608618" y="3588327"/>
            <a:ext cx="2092037" cy="13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21648" y="3265161"/>
            <a:ext cx="325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নিউরন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6028-E1CD-4174-8395-C1A1BF1D8CA0}" type="datetime1">
              <a:rPr lang="en-US" smtClean="0"/>
              <a:t>9/7/2020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email-h.m.moyin@gmail.com 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49FD-84C8-494B-B23A-826644AFD2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5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177</Words>
  <Application>Microsoft Office PowerPoint</Application>
  <PresentationFormat>Widescreen</PresentationFormat>
  <Paragraphs>77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বাড়িকাজ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35</cp:revision>
  <dcterms:created xsi:type="dcterms:W3CDTF">2020-09-06T17:14:14Z</dcterms:created>
  <dcterms:modified xsi:type="dcterms:W3CDTF">2020-09-06T19:26:18Z</dcterms:modified>
</cp:coreProperties>
</file>