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84" r:id="rId8"/>
    <p:sldId id="292" r:id="rId9"/>
    <p:sldId id="293" r:id="rId10"/>
    <p:sldId id="274" r:id="rId11"/>
    <p:sldId id="294" r:id="rId12"/>
    <p:sldId id="285" r:id="rId13"/>
    <p:sldId id="275" r:id="rId14"/>
    <p:sldId id="295" r:id="rId15"/>
    <p:sldId id="296" r:id="rId16"/>
    <p:sldId id="286" r:id="rId17"/>
    <p:sldId id="276" r:id="rId18"/>
    <p:sldId id="297" r:id="rId19"/>
    <p:sldId id="298" r:id="rId20"/>
    <p:sldId id="277" r:id="rId21"/>
    <p:sldId id="289" r:id="rId22"/>
    <p:sldId id="299" r:id="rId23"/>
    <p:sldId id="278" r:id="rId24"/>
    <p:sldId id="287" r:id="rId25"/>
    <p:sldId id="300" r:id="rId26"/>
    <p:sldId id="279" r:id="rId27"/>
    <p:sldId id="301" r:id="rId28"/>
    <p:sldId id="302" r:id="rId29"/>
    <p:sldId id="303" r:id="rId30"/>
    <p:sldId id="280" r:id="rId31"/>
    <p:sldId id="281" r:id="rId32"/>
    <p:sldId id="304" r:id="rId33"/>
    <p:sldId id="305" r:id="rId34"/>
    <p:sldId id="306" r:id="rId35"/>
    <p:sldId id="282" r:id="rId36"/>
    <p:sldId id="288" r:id="rId37"/>
    <p:sldId id="307" r:id="rId38"/>
    <p:sldId id="308" r:id="rId39"/>
    <p:sldId id="309" r:id="rId40"/>
    <p:sldId id="310" r:id="rId41"/>
    <p:sldId id="311" r:id="rId42"/>
    <p:sldId id="291" r:id="rId43"/>
    <p:sldId id="273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DD3DE59-07E4-4897-8FA3-C0417D955AE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78F0-B0EB-45C5-8E44-E37E330DE83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457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DE59-07E4-4897-8FA3-C0417D955AE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78F0-B0EB-45C5-8E44-E37E330DE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45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DE59-07E4-4897-8FA3-C0417D955AE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78F0-B0EB-45C5-8E44-E37E330DE8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119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DE59-07E4-4897-8FA3-C0417D955AE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78F0-B0EB-45C5-8E44-E37E330DE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46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DE59-07E4-4897-8FA3-C0417D955AE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78F0-B0EB-45C5-8E44-E37E330DE83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18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DE59-07E4-4897-8FA3-C0417D955AE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78F0-B0EB-45C5-8E44-E37E330DE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1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DE59-07E4-4897-8FA3-C0417D955AE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78F0-B0EB-45C5-8E44-E37E330DE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56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DE59-07E4-4897-8FA3-C0417D955AE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78F0-B0EB-45C5-8E44-E37E330DE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9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DE59-07E4-4897-8FA3-C0417D955AE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78F0-B0EB-45C5-8E44-E37E330DE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20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DE59-07E4-4897-8FA3-C0417D955AE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78F0-B0EB-45C5-8E44-E37E330DE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79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DE59-07E4-4897-8FA3-C0417D955AE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78F0-B0EB-45C5-8E44-E37E330DE83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098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DD3DE59-07E4-4897-8FA3-C0417D955AE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43078F0-B0EB-45C5-8E44-E37E330DE8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75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489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FPGA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Field Programmable Gate 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Array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721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HDMI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High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Definition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Multimedia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Interface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4122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RAM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Random</a:t>
            </a:r>
          </a:p>
          <a:p>
            <a:pPr algn="ctr"/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Access</a:t>
            </a:r>
          </a:p>
          <a:p>
            <a:pPr algn="ctr"/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1656295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PLA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Programmable Logic 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Array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2208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LCD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Liquid </a:t>
            </a:r>
          </a:p>
          <a:p>
            <a:pPr algn="ctr"/>
            <a:r>
              <a:rPr lang="en-US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Crystal</a:t>
            </a:r>
          </a:p>
          <a:p>
            <a:pPr algn="ctr"/>
            <a:r>
              <a:rPr lang="en-US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Display</a:t>
            </a:r>
            <a:endParaRPr lang="en-US" sz="7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5565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LED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Light</a:t>
            </a:r>
          </a:p>
          <a:p>
            <a:pPr algn="ctr"/>
            <a:r>
              <a:rPr lang="en-US" sz="5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Emmiting</a:t>
            </a:r>
            <a:endParaRPr lang="en-US" sz="5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Diode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2982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URL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Uniform</a:t>
            </a:r>
          </a:p>
          <a:p>
            <a:pPr algn="ctr"/>
            <a:r>
              <a:rPr 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Resource</a:t>
            </a:r>
          </a:p>
          <a:p>
            <a:pPr algn="ctr"/>
            <a:r>
              <a:rPr 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Locator</a:t>
            </a:r>
          </a:p>
        </p:txBody>
      </p:sp>
    </p:spTree>
    <p:extLst>
      <p:ext uri="{BB962C8B-B14F-4D97-AF65-F5344CB8AC3E}">
        <p14:creationId xmlns:p14="http://schemas.microsoft.com/office/powerpoint/2010/main" val="12807495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http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Hyper </a:t>
            </a:r>
          </a:p>
          <a:p>
            <a:pPr algn="ctr"/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text transfer protocol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3699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HS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Hotspot</a:t>
            </a:r>
            <a:endParaRPr lang="en-US" sz="7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2587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OK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Objection </a:t>
            </a:r>
          </a:p>
          <a:p>
            <a:pPr algn="ctr"/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Killed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4129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428" y="0"/>
            <a:ext cx="6401946" cy="689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0160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PAN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Personal Area Network</a:t>
            </a:r>
            <a:endParaRPr lang="en-US" sz="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5022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PNG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Portable</a:t>
            </a:r>
          </a:p>
          <a:p>
            <a:pPr algn="ctr"/>
            <a:r>
              <a:rPr 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Network</a:t>
            </a:r>
          </a:p>
          <a:p>
            <a:pPr algn="ctr"/>
            <a:r>
              <a:rPr 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Graphics</a:t>
            </a:r>
          </a:p>
        </p:txBody>
      </p:sp>
    </p:spTree>
    <p:extLst>
      <p:ext uri="{BB962C8B-B14F-4D97-AF65-F5344CB8AC3E}">
        <p14:creationId xmlns:p14="http://schemas.microsoft.com/office/powerpoint/2010/main" val="5511223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OS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Operating</a:t>
            </a:r>
          </a:p>
          <a:p>
            <a:pPr algn="ctr"/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val="11190474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LAN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Local Area Network</a:t>
            </a:r>
            <a:endParaRPr lang="en-US" sz="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787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GSM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Gobal</a:t>
            </a:r>
            <a:endParaRPr lang="en-US" sz="5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System</a:t>
            </a:r>
          </a:p>
          <a:p>
            <a:pPr algn="ctr"/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For</a:t>
            </a:r>
          </a:p>
          <a:p>
            <a:pPr algn="ctr"/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Mobile</a:t>
            </a:r>
          </a:p>
        </p:txBody>
      </p:sp>
    </p:spTree>
    <p:extLst>
      <p:ext uri="{BB962C8B-B14F-4D97-AF65-F5344CB8AC3E}">
        <p14:creationId xmlns:p14="http://schemas.microsoft.com/office/powerpoint/2010/main" val="29921026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IMEI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International Mobile Equipment Identity</a:t>
            </a:r>
          </a:p>
        </p:txBody>
      </p:sp>
    </p:spTree>
    <p:extLst>
      <p:ext uri="{BB962C8B-B14F-4D97-AF65-F5344CB8AC3E}">
        <p14:creationId xmlns:p14="http://schemas.microsoft.com/office/powerpoint/2010/main" val="26461227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MAN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Metropoliton</a:t>
            </a:r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Area 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Network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36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GPS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Global Positioning System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1281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SIM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Subscriber Identity Module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5577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WWW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World Wide Web</a:t>
            </a:r>
            <a:endParaRPr lang="en-US" sz="7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8308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7"/>
            <a:chExt cx="12192006" cy="6868875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-1"/>
              <a:ext cx="6081489" cy="6857989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7" y="-10887"/>
              <a:ext cx="6081489" cy="6857989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7" y="1005113"/>
              <a:ext cx="319316" cy="4811479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9" y="1117599"/>
              <a:ext cx="827317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7" y="1596571"/>
              <a:ext cx="827317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7" y="2104572"/>
              <a:ext cx="827317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46" y="2612572"/>
              <a:ext cx="827317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46" y="3120571"/>
              <a:ext cx="827317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46" y="3614056"/>
              <a:ext cx="827317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45" y="4107543"/>
              <a:ext cx="827317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40" y="4615542"/>
              <a:ext cx="827316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7" y="5109027"/>
              <a:ext cx="827316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3"/>
              <a:ext cx="827316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218681" y="647195"/>
            <a:ext cx="9317876" cy="5105004"/>
            <a:chOff x="237046" y="337913"/>
            <a:chExt cx="9317876" cy="510500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6432" y="982008"/>
              <a:ext cx="3478490" cy="3789361"/>
            </a:xfrm>
            <a:prstGeom prst="ellipse">
              <a:avLst/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27000" algn="bl" rotWithShape="0">
                <a:srgbClr val="000000"/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sp>
          <p:nvSpPr>
            <p:cNvPr id="52" name="Title 1"/>
            <p:cNvSpPr txBox="1">
              <a:spLocks/>
            </p:cNvSpPr>
            <p:nvPr/>
          </p:nvSpPr>
          <p:spPr>
            <a:xfrm>
              <a:off x="252039" y="337913"/>
              <a:ext cx="4617246" cy="2096205"/>
            </a:xfrm>
            <a:prstGeom prst="rect">
              <a:avLst/>
            </a:prstGeom>
          </p:spPr>
          <p:txBody>
            <a:bodyPr vert="horz" lIns="100584" tIns="50292" rIns="100584" bIns="50292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en-US" sz="4000" b="1" dirty="0" err="1" smtClean="0">
                  <a:solidFill>
                    <a:schemeClr val="accent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মাল্টিমিডিয়া</a:t>
              </a:r>
              <a:r>
                <a:rPr lang="bn-IN" sz="4000" b="1" dirty="0" smtClean="0">
                  <a:solidFill>
                    <a:schemeClr val="accent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4000" b="1" dirty="0">
                  <a:solidFill>
                    <a:schemeClr val="accent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ক্লাস</a:t>
              </a:r>
              <a:r>
                <a:rPr lang="en-US" sz="4000" b="1" dirty="0">
                  <a:solidFill>
                    <a:schemeClr val="accent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4000" b="1" dirty="0">
                  <a:solidFill>
                    <a:schemeClr val="accent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bn-IN" sz="4000" b="1" dirty="0">
                  <a:solidFill>
                    <a:schemeClr val="accent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bn-IN" sz="4000" b="1" dirty="0">
                  <a:solidFill>
                    <a:schemeClr val="accent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আল-আমিন উচ্চবিদ্যালয়</a:t>
              </a:r>
              <a:endParaRPr lang="en-US" sz="40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53" name="Content Placeholder 2"/>
            <p:cNvSpPr txBox="1">
              <a:spLocks/>
            </p:cNvSpPr>
            <p:nvPr/>
          </p:nvSpPr>
          <p:spPr>
            <a:xfrm>
              <a:off x="237046" y="2602440"/>
              <a:ext cx="4355639" cy="2840477"/>
            </a:xfrm>
            <a:prstGeom prst="rect">
              <a:avLst/>
            </a:prstGeom>
          </p:spPr>
          <p:txBody>
            <a:bodyPr vert="horz" lIns="100584" tIns="50292" rIns="100584" bIns="50292" rtlCol="0" anchor="t">
              <a:normAutofit fontScale="85000" lnSpcReduction="10000"/>
            </a:bodyPr>
            <a:lstStyle>
              <a:lvl1pPr marL="274320" indent="-27432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7432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64592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0116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74320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10896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IN" sz="32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শিক্ষকঃ- মুহাম্মদ সাখাওয়াত ইসলাম </a:t>
              </a:r>
            </a:p>
            <a:p>
              <a:r>
                <a:rPr lang="bn-IN" sz="32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সিনিয়র শিক্ষক (আইসিটি) </a:t>
              </a:r>
            </a:p>
            <a:p>
              <a:r>
                <a:rPr lang="bn-IN" sz="32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বিষয়ঃ- গণিত </a:t>
              </a:r>
            </a:p>
            <a:p>
              <a:r>
                <a:rPr lang="bn-IN" sz="32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০১৭১৮১৬১৯১৯</a:t>
              </a:r>
            </a:p>
            <a:p>
              <a:r>
                <a:rPr lang="en-US" sz="28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shakhawatalamin</a:t>
              </a:r>
              <a:r>
                <a:rPr lang="en-US" sz="28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NikoshBAN" panose="02000000000000000000" pitchFamily="2" charset="0"/>
                </a:rPr>
                <a:t>1975@gmail.com</a:t>
              </a:r>
              <a:endPara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1592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WAN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Wide </a:t>
            </a:r>
          </a:p>
          <a:p>
            <a:pPr algn="ctr"/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Area </a:t>
            </a:r>
          </a:p>
          <a:p>
            <a:pPr algn="ctr"/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Network</a:t>
            </a:r>
            <a:endParaRPr lang="en-US" sz="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0493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DSL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Digital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Subscribers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Line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2452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DP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Display Picture</a:t>
            </a:r>
            <a:endParaRPr lang="en-US" sz="7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8521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GB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Gigabytes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8443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SMS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Short Message Service</a:t>
            </a:r>
            <a:endParaRPr lang="en-US" sz="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1255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e-mail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Electronic </a:t>
            </a:r>
          </a:p>
          <a:p>
            <a:pPr algn="ctr"/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Mail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714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JPEG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Joint </a:t>
            </a:r>
          </a:p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Photographic</a:t>
            </a:r>
          </a:p>
          <a:p>
            <a:pPr algn="ctr"/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Expart</a:t>
            </a:r>
            <a:endParaRPr lang="en-US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Group</a:t>
            </a:r>
          </a:p>
        </p:txBody>
      </p:sp>
    </p:spTree>
    <p:extLst>
      <p:ext uri="{BB962C8B-B14F-4D97-AF65-F5344CB8AC3E}">
        <p14:creationId xmlns:p14="http://schemas.microsoft.com/office/powerpoint/2010/main" val="33785049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ATM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Automated Teller Machine</a:t>
            </a:r>
          </a:p>
        </p:txBody>
      </p:sp>
    </p:spTree>
    <p:extLst>
      <p:ext uri="{BB962C8B-B14F-4D97-AF65-F5344CB8AC3E}">
        <p14:creationId xmlns:p14="http://schemas.microsoft.com/office/powerpoint/2010/main" val="37265938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PDF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Portable Document Format</a:t>
            </a:r>
          </a:p>
        </p:txBody>
      </p:sp>
    </p:spTree>
    <p:extLst>
      <p:ext uri="{BB962C8B-B14F-4D97-AF65-F5344CB8AC3E}">
        <p14:creationId xmlns:p14="http://schemas.microsoft.com/office/powerpoint/2010/main" val="20982131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ROM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Read </a:t>
            </a:r>
          </a:p>
          <a:p>
            <a:pPr algn="ctr"/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Only </a:t>
            </a:r>
          </a:p>
          <a:p>
            <a:pPr algn="ctr"/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15662715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Title 1"/>
          <p:cNvSpPr txBox="1">
            <a:spLocks/>
          </p:cNvSpPr>
          <p:nvPr/>
        </p:nvSpPr>
        <p:spPr>
          <a:xfrm>
            <a:off x="1985971" y="1191617"/>
            <a:ext cx="3311743" cy="4687245"/>
          </a:xfrm>
          <a:prstGeom prst="rect">
            <a:avLst/>
          </a:prstGeom>
          <a:solidFill>
            <a:srgbClr val="002060"/>
          </a:solidFill>
          <a:ln w="76200">
            <a:solidFill>
              <a:srgbClr val="FF00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sz="8000" b="1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8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Subtitle 2"/>
          <p:cNvSpPr txBox="1">
            <a:spLocks/>
          </p:cNvSpPr>
          <p:nvPr/>
        </p:nvSpPr>
        <p:spPr>
          <a:xfrm>
            <a:off x="6684252" y="1200517"/>
            <a:ext cx="3516594" cy="41033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9ম শ্রেণি   </a:t>
            </a:r>
          </a:p>
          <a:p>
            <a:pPr marL="0" indent="0" algn="ctr">
              <a:buNone/>
            </a:pPr>
            <a:r>
              <a:rPr lang="bn-IN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বিষয়ঃ- আইসিটি</a:t>
            </a:r>
          </a:p>
          <a:p>
            <a:pPr marL="0" indent="0" algn="ctr">
              <a:buNone/>
            </a:pPr>
            <a:r>
              <a:rPr lang="bn-IN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সময়ঃ ৫০ মিনিট</a:t>
            </a:r>
          </a:p>
          <a:p>
            <a:pPr marL="0" indent="0" algn="ctr">
              <a:buNone/>
            </a:pPr>
            <a:r>
              <a:rPr lang="bn-IN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তারিখঃ 2৫/০৯/২০20</a:t>
            </a:r>
            <a:endParaRPr lang="en-US" sz="4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7151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COMPUER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Common Operated Machine Particularly Used for Technical Education &amp; Research</a:t>
            </a:r>
          </a:p>
        </p:txBody>
      </p:sp>
    </p:spTree>
    <p:extLst>
      <p:ext uri="{BB962C8B-B14F-4D97-AF65-F5344CB8AC3E}">
        <p14:creationId xmlns:p14="http://schemas.microsoft.com/office/powerpoint/2010/main" val="19685350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WI-Fi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Wireless Fidelity</a:t>
            </a:r>
          </a:p>
        </p:txBody>
      </p:sp>
    </p:spTree>
    <p:extLst>
      <p:ext uri="{BB962C8B-B14F-4D97-AF65-F5344CB8AC3E}">
        <p14:creationId xmlns:p14="http://schemas.microsoft.com/office/powerpoint/2010/main" val="33793819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CD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Compect</a:t>
            </a: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Disk</a:t>
            </a:r>
          </a:p>
        </p:txBody>
      </p:sp>
    </p:spTree>
    <p:extLst>
      <p:ext uri="{BB962C8B-B14F-4D97-AF65-F5344CB8AC3E}">
        <p14:creationId xmlns:p14="http://schemas.microsoft.com/office/powerpoint/2010/main" val="26861530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21387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1215" y="628143"/>
            <a:ext cx="3872193" cy="54006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48" name="Title 1"/>
          <p:cNvSpPr txBox="1">
            <a:spLocks/>
          </p:cNvSpPr>
          <p:nvPr/>
        </p:nvSpPr>
        <p:spPr>
          <a:xfrm>
            <a:off x="1671950" y="1955173"/>
            <a:ext cx="3872193" cy="2174969"/>
          </a:xfrm>
          <a:prstGeom prst="rect">
            <a:avLst/>
          </a:prstGeom>
          <a:ln w="76200">
            <a:solidFill>
              <a:srgbClr val="7030A0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isometricOffAxis1Righ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সকলকে ধন্যবাদ</a:t>
            </a:r>
            <a:endParaRPr lang="en-US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3083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88575" y="344754"/>
            <a:ext cx="5038945" cy="620951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718632" y="1264679"/>
            <a:ext cx="264576" cy="275978"/>
          </a:xfrm>
          <a:prstGeom prst="ellipse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28000">
                <a:srgbClr val="FF0000"/>
              </a:gs>
              <a:gs pos="52000">
                <a:srgbClr val="002060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18632" y="1718073"/>
            <a:ext cx="264576" cy="275978"/>
          </a:xfrm>
          <a:prstGeom prst="ellipse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28000">
                <a:srgbClr val="FF0000"/>
              </a:gs>
              <a:gs pos="52000">
                <a:srgbClr val="002060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18632" y="2171466"/>
            <a:ext cx="264576" cy="275978"/>
          </a:xfrm>
          <a:prstGeom prst="ellipse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28000">
                <a:srgbClr val="FF0000"/>
              </a:gs>
              <a:gs pos="52000">
                <a:srgbClr val="002060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18632" y="2624859"/>
            <a:ext cx="264576" cy="275978"/>
          </a:xfrm>
          <a:prstGeom prst="ellipse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28000">
                <a:srgbClr val="FF0000"/>
              </a:gs>
              <a:gs pos="52000">
                <a:srgbClr val="002060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18632" y="3078253"/>
            <a:ext cx="264576" cy="275978"/>
          </a:xfrm>
          <a:prstGeom prst="ellipse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28000">
                <a:srgbClr val="FF0000"/>
              </a:gs>
              <a:gs pos="52000">
                <a:srgbClr val="002060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18632" y="3531646"/>
            <a:ext cx="264576" cy="275978"/>
          </a:xfrm>
          <a:prstGeom prst="ellipse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28000">
                <a:srgbClr val="FF0000"/>
              </a:gs>
              <a:gs pos="52000">
                <a:srgbClr val="002060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718632" y="3985039"/>
            <a:ext cx="264576" cy="275978"/>
          </a:xfrm>
          <a:prstGeom prst="ellipse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28000">
                <a:srgbClr val="FF0000"/>
              </a:gs>
              <a:gs pos="52000">
                <a:srgbClr val="002060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718632" y="4438432"/>
            <a:ext cx="264576" cy="275978"/>
          </a:xfrm>
          <a:prstGeom prst="ellipse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28000">
                <a:srgbClr val="FF0000"/>
              </a:gs>
              <a:gs pos="52000">
                <a:srgbClr val="002060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18632" y="4891826"/>
            <a:ext cx="264576" cy="275978"/>
          </a:xfrm>
          <a:prstGeom prst="ellipse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28000">
                <a:srgbClr val="FF0000"/>
              </a:gs>
              <a:gs pos="52000">
                <a:srgbClr val="002060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718632" y="5345219"/>
            <a:ext cx="264576" cy="275978"/>
          </a:xfrm>
          <a:prstGeom prst="ellipse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28000">
                <a:srgbClr val="FF0000"/>
              </a:gs>
              <a:gs pos="52000">
                <a:srgbClr val="002060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10800000">
            <a:off x="6151572" y="334897"/>
            <a:ext cx="5038945" cy="620951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295883" y="1254827"/>
            <a:ext cx="264576" cy="4356518"/>
            <a:chOff x="6284683" y="1135742"/>
            <a:chExt cx="319316" cy="4811487"/>
          </a:xfrm>
        </p:grpSpPr>
        <p:sp>
          <p:nvSpPr>
            <p:cNvPr id="18" name="Oval 17"/>
            <p:cNvSpPr/>
            <p:nvPr/>
          </p:nvSpPr>
          <p:spPr>
            <a:xfrm rot="10800000">
              <a:off x="6284683" y="5642429"/>
              <a:ext cx="319316" cy="304800"/>
            </a:xfrm>
            <a:prstGeom prst="ellipse">
              <a:avLst/>
            </a:prstGeom>
            <a:gradFill>
              <a:gsLst>
                <a:gs pos="0">
                  <a:schemeClr val="accent6">
                    <a:lumMod val="40000"/>
                    <a:lumOff val="60000"/>
                  </a:schemeClr>
                </a:gs>
                <a:gs pos="28000">
                  <a:srgbClr val="FF0000"/>
                </a:gs>
                <a:gs pos="52000">
                  <a:srgbClr val="002060"/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10800000">
              <a:off x="6284683" y="5141686"/>
              <a:ext cx="319316" cy="304800"/>
            </a:xfrm>
            <a:prstGeom prst="ellipse">
              <a:avLst/>
            </a:prstGeom>
            <a:gradFill>
              <a:gsLst>
                <a:gs pos="0">
                  <a:schemeClr val="accent6">
                    <a:lumMod val="40000"/>
                    <a:lumOff val="60000"/>
                  </a:schemeClr>
                </a:gs>
                <a:gs pos="28000">
                  <a:srgbClr val="FF0000"/>
                </a:gs>
                <a:gs pos="52000">
                  <a:srgbClr val="002060"/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10800000">
              <a:off x="6284683" y="4640943"/>
              <a:ext cx="319316" cy="304800"/>
            </a:xfrm>
            <a:prstGeom prst="ellipse">
              <a:avLst/>
            </a:prstGeom>
            <a:gradFill>
              <a:gsLst>
                <a:gs pos="0">
                  <a:schemeClr val="accent6">
                    <a:lumMod val="40000"/>
                    <a:lumOff val="60000"/>
                  </a:schemeClr>
                </a:gs>
                <a:gs pos="28000">
                  <a:srgbClr val="FF0000"/>
                </a:gs>
                <a:gs pos="52000">
                  <a:srgbClr val="002060"/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 rot="10800000">
              <a:off x="6284683" y="4140200"/>
              <a:ext cx="319316" cy="304800"/>
            </a:xfrm>
            <a:prstGeom prst="ellipse">
              <a:avLst/>
            </a:prstGeom>
            <a:gradFill>
              <a:gsLst>
                <a:gs pos="0">
                  <a:schemeClr val="accent6">
                    <a:lumMod val="40000"/>
                    <a:lumOff val="60000"/>
                  </a:schemeClr>
                </a:gs>
                <a:gs pos="28000">
                  <a:srgbClr val="FF0000"/>
                </a:gs>
                <a:gs pos="52000">
                  <a:srgbClr val="002060"/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 rot="10800000">
              <a:off x="6284683" y="3639457"/>
              <a:ext cx="319316" cy="304800"/>
            </a:xfrm>
            <a:prstGeom prst="ellipse">
              <a:avLst/>
            </a:prstGeom>
            <a:gradFill>
              <a:gsLst>
                <a:gs pos="0">
                  <a:schemeClr val="accent6">
                    <a:lumMod val="40000"/>
                    <a:lumOff val="60000"/>
                  </a:schemeClr>
                </a:gs>
                <a:gs pos="28000">
                  <a:srgbClr val="FF0000"/>
                </a:gs>
                <a:gs pos="52000">
                  <a:srgbClr val="002060"/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 rot="10800000">
              <a:off x="6284683" y="3138714"/>
              <a:ext cx="319316" cy="304800"/>
            </a:xfrm>
            <a:prstGeom prst="ellipse">
              <a:avLst/>
            </a:prstGeom>
            <a:gradFill>
              <a:gsLst>
                <a:gs pos="0">
                  <a:schemeClr val="accent6">
                    <a:lumMod val="40000"/>
                    <a:lumOff val="60000"/>
                  </a:schemeClr>
                </a:gs>
                <a:gs pos="28000">
                  <a:srgbClr val="FF0000"/>
                </a:gs>
                <a:gs pos="52000">
                  <a:srgbClr val="002060"/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10800000">
              <a:off x="6284683" y="2637971"/>
              <a:ext cx="319316" cy="304800"/>
            </a:xfrm>
            <a:prstGeom prst="ellipse">
              <a:avLst/>
            </a:prstGeom>
            <a:gradFill>
              <a:gsLst>
                <a:gs pos="0">
                  <a:schemeClr val="accent6">
                    <a:lumMod val="40000"/>
                    <a:lumOff val="60000"/>
                  </a:schemeClr>
                </a:gs>
                <a:gs pos="28000">
                  <a:srgbClr val="FF0000"/>
                </a:gs>
                <a:gs pos="52000">
                  <a:srgbClr val="002060"/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10800000">
              <a:off x="6284683" y="2137228"/>
              <a:ext cx="319316" cy="304800"/>
            </a:xfrm>
            <a:prstGeom prst="ellipse">
              <a:avLst/>
            </a:prstGeom>
            <a:gradFill>
              <a:gsLst>
                <a:gs pos="0">
                  <a:schemeClr val="accent6">
                    <a:lumMod val="40000"/>
                    <a:lumOff val="60000"/>
                  </a:schemeClr>
                </a:gs>
                <a:gs pos="28000">
                  <a:srgbClr val="FF0000"/>
                </a:gs>
                <a:gs pos="52000">
                  <a:srgbClr val="002060"/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 rot="10800000">
              <a:off x="6284683" y="1636485"/>
              <a:ext cx="319316" cy="304800"/>
            </a:xfrm>
            <a:prstGeom prst="ellipse">
              <a:avLst/>
            </a:prstGeom>
            <a:gradFill>
              <a:gsLst>
                <a:gs pos="0">
                  <a:schemeClr val="accent6">
                    <a:lumMod val="40000"/>
                    <a:lumOff val="60000"/>
                  </a:schemeClr>
                </a:gs>
                <a:gs pos="28000">
                  <a:srgbClr val="FF0000"/>
                </a:gs>
                <a:gs pos="52000">
                  <a:srgbClr val="002060"/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 rot="10800000">
              <a:off x="6284683" y="1135742"/>
              <a:ext cx="319316" cy="304800"/>
            </a:xfrm>
            <a:prstGeom prst="ellipse">
              <a:avLst/>
            </a:prstGeom>
            <a:gradFill>
              <a:gsLst>
                <a:gs pos="0">
                  <a:schemeClr val="accent6">
                    <a:lumMod val="40000"/>
                    <a:lumOff val="60000"/>
                  </a:schemeClr>
                </a:gs>
                <a:gs pos="28000">
                  <a:srgbClr val="FF0000"/>
                </a:gs>
                <a:gs pos="52000">
                  <a:srgbClr val="002060"/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Oval 37"/>
          <p:cNvSpPr/>
          <p:nvPr/>
        </p:nvSpPr>
        <p:spPr>
          <a:xfrm>
            <a:off x="5796801" y="1356676"/>
            <a:ext cx="685490" cy="91992"/>
          </a:xfrm>
          <a:prstGeom prst="ellipse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796800" y="1790357"/>
            <a:ext cx="685490" cy="91992"/>
          </a:xfrm>
          <a:prstGeom prst="ellipse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796799" y="2250322"/>
            <a:ext cx="685490" cy="91992"/>
          </a:xfrm>
          <a:prstGeom prst="ellipse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796798" y="2710286"/>
            <a:ext cx="685490" cy="91992"/>
          </a:xfrm>
          <a:prstGeom prst="ellipse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796798" y="3170250"/>
            <a:ext cx="685490" cy="91992"/>
          </a:xfrm>
          <a:prstGeom prst="ellipse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796797" y="3617072"/>
            <a:ext cx="685490" cy="91992"/>
          </a:xfrm>
          <a:prstGeom prst="ellipse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796796" y="4063895"/>
            <a:ext cx="685490" cy="91992"/>
          </a:xfrm>
          <a:prstGeom prst="ellipse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796795" y="4523859"/>
            <a:ext cx="685490" cy="91992"/>
          </a:xfrm>
          <a:prstGeom prst="ellipse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796794" y="4970681"/>
            <a:ext cx="685490" cy="91992"/>
          </a:xfrm>
          <a:prstGeom prst="ellipse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796793" y="5430646"/>
            <a:ext cx="685490" cy="91992"/>
          </a:xfrm>
          <a:prstGeom prst="ellipse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304365" y="2076497"/>
            <a:ext cx="4269955" cy="2637913"/>
          </a:xfrm>
          <a:prstGeom prst="rect">
            <a:avLst/>
          </a:prstGeom>
          <a:solidFill>
            <a:srgbClr val="FFFF00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ICT</a:t>
            </a:r>
            <a:endParaRPr lang="en-US" sz="239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813" y="1416115"/>
            <a:ext cx="4079350" cy="3918260"/>
          </a:xfrm>
          <a:prstGeom prst="rect">
            <a:avLst/>
          </a:prstGeom>
          <a:solidFill>
            <a:srgbClr val="FFFF00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AND COMMUNICATIONS TECHNOLOGY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14841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2046517" y="1393370"/>
            <a:ext cx="3135086" cy="39519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 </a:t>
            </a:r>
            <a:r>
              <a:rPr lang="bn-IN" sz="6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আলোচ্য বিষয়</a:t>
            </a:r>
            <a:endParaRPr lang="en-US" sz="6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085462" y="1452090"/>
            <a:ext cx="3321283" cy="389327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পূর্ণরূপ</a:t>
            </a:r>
            <a:endParaRPr lang="en-US" sz="115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9208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VIRUS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Vital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Information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Resources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Under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Siege</a:t>
            </a:r>
          </a:p>
        </p:txBody>
      </p:sp>
    </p:spTree>
    <p:extLst>
      <p:ext uri="{BB962C8B-B14F-4D97-AF65-F5344CB8AC3E}">
        <p14:creationId xmlns:p14="http://schemas.microsoft.com/office/powerpoint/2010/main" val="16121513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USB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Univerael</a:t>
            </a:r>
            <a:endParaRPr lang="en-US" sz="5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Serial</a:t>
            </a:r>
          </a:p>
          <a:p>
            <a:pPr algn="ctr"/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Bus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68264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28000">
              <a:srgbClr val="FF0000"/>
            </a:gs>
            <a:gs pos="52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88575" y="348344"/>
            <a:ext cx="10101942" cy="6219372"/>
            <a:chOff x="0" y="-10886"/>
            <a:chExt cx="12192000" cy="6868886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6081486" cy="6858000"/>
              <a:chOff x="0" y="0"/>
              <a:chExt cx="6081486" cy="685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6081486" cy="6858000"/>
              </a:xfrm>
              <a:prstGeom prst="roundRect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8001" y="101599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88001" y="151674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88001" y="201748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88001" y="251822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588001" y="301896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001" y="351971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001" y="402045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88001" y="452119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88001" y="502194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88001" y="552268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10800000">
              <a:off x="6110514" y="-10886"/>
              <a:ext cx="6081486" cy="68580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84683" y="1005116"/>
              <a:ext cx="319316" cy="4811487"/>
              <a:chOff x="6284683" y="1135742"/>
              <a:chExt cx="319316" cy="4811487"/>
            </a:xfrm>
          </p:grpSpPr>
          <p:sp>
            <p:nvSpPr>
              <p:cNvPr id="18" name="Oval 17"/>
              <p:cNvSpPr/>
              <p:nvPr/>
            </p:nvSpPr>
            <p:spPr>
              <a:xfrm rot="10800000">
                <a:off x="6284683" y="5642429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0800000">
                <a:off x="6284683" y="5141686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0800000">
                <a:off x="6284683" y="4640943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6284683" y="4140200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6284683" y="3639457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800000">
                <a:off x="6284683" y="3138714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6284683" y="2637971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0800000">
                <a:off x="6284683" y="2137228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6284683" y="1636485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0800000">
                <a:off x="6284683" y="1135742"/>
                <a:ext cx="319316" cy="3048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28000">
                    <a:srgbClr val="FF0000"/>
                  </a:gs>
                  <a:gs pos="52000">
                    <a:srgbClr val="002060"/>
                  </a:gs>
                </a:gsLst>
                <a:path path="circl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682342" y="111760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82341" y="1596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82340" y="2104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82339" y="2612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82338" y="3120574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82337" y="3614060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82336" y="4107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82335" y="4615546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82334" y="5109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82333" y="5617032"/>
              <a:ext cx="827315" cy="101599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284708" y="2362954"/>
            <a:ext cx="4289612" cy="1102659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DVD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30682" y="1268273"/>
            <a:ext cx="4289612" cy="3807847"/>
          </a:xfrm>
          <a:prstGeom prst="roundRect">
            <a:avLst/>
          </a:prstGeom>
          <a:solidFill>
            <a:srgbClr val="FFFF00"/>
          </a:solidFill>
          <a:ln w="1746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Digital</a:t>
            </a:r>
          </a:p>
          <a:p>
            <a:pPr algn="ctr"/>
            <a:r>
              <a:rPr 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Versatile</a:t>
            </a:r>
          </a:p>
          <a:p>
            <a:pPr algn="ctr"/>
            <a:r>
              <a:rPr 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Disc</a:t>
            </a:r>
          </a:p>
          <a:p>
            <a:pPr algn="ctr"/>
            <a:endParaRPr lang="en-US" sz="5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22578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186</TotalTime>
  <Words>191</Words>
  <Application>Microsoft Office PowerPoint</Application>
  <PresentationFormat>Widescreen</PresentationFormat>
  <Paragraphs>135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Brush Script MT</vt:lpstr>
      <vt:lpstr>NikoshBAN</vt:lpstr>
      <vt:lpstr>Times New Roman</vt:lpstr>
      <vt:lpstr>Tw Cen MT</vt:lpstr>
      <vt:lpstr>Tw Cen MT Condensed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26</cp:revision>
  <dcterms:created xsi:type="dcterms:W3CDTF">2020-09-06T13:13:39Z</dcterms:created>
  <dcterms:modified xsi:type="dcterms:W3CDTF">2020-09-07T13:55:47Z</dcterms:modified>
</cp:coreProperties>
</file>