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8" r:id="rId20"/>
    <p:sldId id="279" r:id="rId21"/>
  </p:sldIdLst>
  <p:sldSz cx="9906000" cy="6858000" type="A4"/>
  <p:notesSz cx="6858000" cy="9144000"/>
  <p:defaultTextStyle>
    <a:defPPr>
      <a:defRPr lang="en-US"/>
    </a:defPPr>
    <a:lvl1pPr marL="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99"/>
    <a:srgbClr val="00CC99"/>
    <a:srgbClr val="FFCCFF"/>
    <a:srgbClr val="9999FF"/>
    <a:srgbClr val="FF9966"/>
    <a:srgbClr val="FFFF66"/>
    <a:srgbClr val="3399FF"/>
    <a:srgbClr val="FFCC66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1.jpeg"/><Relationship Id="rId1" Type="http://schemas.openxmlformats.org/officeDocument/2006/relationships/image" Target="../media/image111.jpe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C368C-C1A8-41C7-9EB6-8F7134757ADA}" type="doc">
      <dgm:prSet loTypeId="urn:microsoft.com/office/officeart/2005/8/layout/vList3#1" loCatId="picture" qsTypeId="urn:microsoft.com/office/officeart/2005/8/quickstyle/simple1" qsCatId="simple" csTypeId="urn:microsoft.com/office/officeart/2005/8/colors/accent3_1" csCatId="accent3" phldr="1"/>
      <dgm:spPr/>
    </dgm:pt>
    <dgm:pt modelId="{3FDA710A-F052-4349-98DA-34A3FF6435AF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রাজার ছেলে।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5B53B-83CD-4690-83BE-C23CC4BE1BBC}" type="parTrans" cxnId="{406E4B4E-B4BB-433B-9D97-19CCE97657AC}">
      <dgm:prSet/>
      <dgm:spPr/>
      <dgm:t>
        <a:bodyPr/>
        <a:lstStyle/>
        <a:p>
          <a:endParaRPr lang="en-US"/>
        </a:p>
      </dgm:t>
    </dgm:pt>
    <dgm:pt modelId="{106F801C-3E7A-428F-989F-99ACBA78E77E}" type="sibTrans" cxnId="{406E4B4E-B4BB-433B-9D97-19CCE97657AC}">
      <dgm:prSet/>
      <dgm:spPr/>
      <dgm:t>
        <a:bodyPr/>
        <a:lstStyle/>
        <a:p>
          <a:endParaRPr lang="en-US"/>
        </a:p>
      </dgm:t>
    </dgm:pt>
    <dgm:pt modelId="{9B711C64-6AEE-499C-859F-98D5DCCC4EC8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বাদশার পুত্র।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DD9E4-7F3E-4F50-8108-1348B7599BB5}" type="parTrans" cxnId="{4A6EF88B-3A01-4EE3-AD55-DB84CC9E7CF7}">
      <dgm:prSet/>
      <dgm:spPr/>
      <dgm:t>
        <a:bodyPr/>
        <a:lstStyle/>
        <a:p>
          <a:endParaRPr lang="en-US"/>
        </a:p>
      </dgm:t>
    </dgm:pt>
    <dgm:pt modelId="{2392E030-8DC7-4FDE-A55B-EC63E91C03F1}" type="sibTrans" cxnId="{4A6EF88B-3A01-4EE3-AD55-DB84CC9E7CF7}">
      <dgm:prSet/>
      <dgm:spPr/>
      <dgm:t>
        <a:bodyPr/>
        <a:lstStyle/>
        <a:p>
          <a:endParaRPr lang="en-US"/>
        </a:p>
      </dgm:t>
    </dgm:pt>
    <dgm:pt modelId="{BB5B2219-B1C8-4FFF-B9AF-5EFCE3806C2F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8B951-AA42-4F79-9438-2FCD09B1A1A7}" type="parTrans" cxnId="{9A84E3CE-4372-470B-9E15-F0444A784576}">
      <dgm:prSet/>
      <dgm:spPr/>
      <dgm:t>
        <a:bodyPr/>
        <a:lstStyle/>
        <a:p>
          <a:endParaRPr lang="en-US"/>
        </a:p>
      </dgm:t>
    </dgm:pt>
    <dgm:pt modelId="{3FE3792E-423C-4457-8140-08E69346536F}" type="sibTrans" cxnId="{9A84E3CE-4372-470B-9E15-F0444A784576}">
      <dgm:prSet/>
      <dgm:spPr/>
      <dgm:t>
        <a:bodyPr/>
        <a:lstStyle/>
        <a:p>
          <a:endParaRPr lang="en-US"/>
        </a:p>
      </dgm:t>
    </dgm:pt>
    <dgm:pt modelId="{EE2C7477-4BB6-4450-A07B-EDB4A65181B2}">
      <dgm:prSet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9C6985-D1AC-49E7-A2B7-752C1FBA36DC}" type="parTrans" cxnId="{61A6F2AB-5424-47C2-8219-A91AA053FE37}">
      <dgm:prSet/>
      <dgm:spPr/>
      <dgm:t>
        <a:bodyPr/>
        <a:lstStyle/>
        <a:p>
          <a:endParaRPr lang="en-US"/>
        </a:p>
      </dgm:t>
    </dgm:pt>
    <dgm:pt modelId="{0BB8A425-9128-4EFF-9530-7A5EB0B1A603}" type="sibTrans" cxnId="{61A6F2AB-5424-47C2-8219-A91AA053FE37}">
      <dgm:prSet/>
      <dgm:spPr/>
      <dgm:t>
        <a:bodyPr/>
        <a:lstStyle/>
        <a:p>
          <a:endParaRPr lang="en-US"/>
        </a:p>
      </dgm:t>
    </dgm:pt>
    <dgm:pt modelId="{497E6C68-A738-4CAC-92FE-D1FD97D191DB}" type="pres">
      <dgm:prSet presAssocID="{BB8C368C-C1A8-41C7-9EB6-8F7134757ADA}" presName="linearFlow" presStyleCnt="0">
        <dgm:presLayoutVars>
          <dgm:dir/>
          <dgm:resizeHandles val="exact"/>
        </dgm:presLayoutVars>
      </dgm:prSet>
      <dgm:spPr/>
    </dgm:pt>
    <dgm:pt modelId="{193F6A1F-0406-4C0B-A675-530D14CF2039}" type="pres">
      <dgm:prSet presAssocID="{3FDA710A-F052-4349-98DA-34A3FF6435AF}" presName="composite" presStyleCnt="0"/>
      <dgm:spPr/>
    </dgm:pt>
    <dgm:pt modelId="{9BAE5AA1-487C-45CC-8FF9-CF1145AC22AE}" type="pres">
      <dgm:prSet presAssocID="{3FDA710A-F052-4349-98DA-34A3FF6435AF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090041BF-A233-4BC2-9A0D-FCAAFE4E096D}" type="pres">
      <dgm:prSet presAssocID="{3FDA710A-F052-4349-98DA-34A3FF6435A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F551C-68DD-4FB4-AEA4-A9F6F4BE29FC}" type="pres">
      <dgm:prSet presAssocID="{106F801C-3E7A-428F-989F-99ACBA78E77E}" presName="spacing" presStyleCnt="0"/>
      <dgm:spPr/>
    </dgm:pt>
    <dgm:pt modelId="{0B450B96-30D9-406B-9466-AC57F86F71CA}" type="pres">
      <dgm:prSet presAssocID="{9B711C64-6AEE-499C-859F-98D5DCCC4EC8}" presName="composite" presStyleCnt="0"/>
      <dgm:spPr/>
    </dgm:pt>
    <dgm:pt modelId="{7C5D282E-7E0A-4BA9-95BE-F27F16B18C21}" type="pres">
      <dgm:prSet presAssocID="{9B711C64-6AEE-499C-859F-98D5DCCC4EC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  <dgm:pt modelId="{E949213C-1B81-4D1C-8DD8-529E2AB693F3}" type="pres">
      <dgm:prSet presAssocID="{9B711C64-6AEE-499C-859F-98D5DCCC4EC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5C85A-9E4E-49F8-A802-16C5B312431B}" type="pres">
      <dgm:prSet presAssocID="{2392E030-8DC7-4FDE-A55B-EC63E91C03F1}" presName="spacing" presStyleCnt="0"/>
      <dgm:spPr/>
    </dgm:pt>
    <dgm:pt modelId="{E4A5EB97-46A2-46D5-AAB4-84664D024D26}" type="pres">
      <dgm:prSet presAssocID="{BB5B2219-B1C8-4FFF-B9AF-5EFCE3806C2F}" presName="composite" presStyleCnt="0"/>
      <dgm:spPr/>
    </dgm:pt>
    <dgm:pt modelId="{606A75B0-A378-4CE5-A00E-BFFA8A15A6DA}" type="pres">
      <dgm:prSet presAssocID="{BB5B2219-B1C8-4FFF-B9AF-5EFCE3806C2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E5B1C227-02D7-417A-B182-9F6627CAA7C0}" type="pres">
      <dgm:prSet presAssocID="{BB5B2219-B1C8-4FFF-B9AF-5EFCE3806C2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41594-DE61-4336-9EA4-197AF5FFE277}" type="pres">
      <dgm:prSet presAssocID="{3FE3792E-423C-4457-8140-08E69346536F}" presName="spacing" presStyleCnt="0"/>
      <dgm:spPr/>
    </dgm:pt>
    <dgm:pt modelId="{016FFEB6-5677-49E5-B01F-2C94267537F3}" type="pres">
      <dgm:prSet presAssocID="{EE2C7477-4BB6-4450-A07B-EDB4A65181B2}" presName="composite" presStyleCnt="0"/>
      <dgm:spPr/>
    </dgm:pt>
    <dgm:pt modelId="{C0F75E90-6C14-43EF-A80A-8CFF275D29BA}" type="pres">
      <dgm:prSet presAssocID="{EE2C7477-4BB6-4450-A07B-EDB4A65181B2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4000" r="-44000"/>
          </a:stretch>
        </a:blipFill>
      </dgm:spPr>
    </dgm:pt>
    <dgm:pt modelId="{2E804E65-E4C9-496E-9518-EAFB1B2E893C}" type="pres">
      <dgm:prSet presAssocID="{EE2C7477-4BB6-4450-A07B-EDB4A65181B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4E3CE-4372-470B-9E15-F0444A784576}" srcId="{BB8C368C-C1A8-41C7-9EB6-8F7134757ADA}" destId="{BB5B2219-B1C8-4FFF-B9AF-5EFCE3806C2F}" srcOrd="2" destOrd="0" parTransId="{AAC8B951-AA42-4F79-9438-2FCD09B1A1A7}" sibTransId="{3FE3792E-423C-4457-8140-08E69346536F}"/>
    <dgm:cxn modelId="{A7CF9FA7-0CCC-4FBE-9DAE-DB920907C841}" type="presOf" srcId="{EE2C7477-4BB6-4450-A07B-EDB4A65181B2}" destId="{2E804E65-E4C9-496E-9518-EAFB1B2E893C}" srcOrd="0" destOrd="0" presId="urn:microsoft.com/office/officeart/2005/8/layout/vList3#1"/>
    <dgm:cxn modelId="{73D3BFC5-756D-42B2-9C59-A57DAE2499E1}" type="presOf" srcId="{BB5B2219-B1C8-4FFF-B9AF-5EFCE3806C2F}" destId="{E5B1C227-02D7-417A-B182-9F6627CAA7C0}" srcOrd="0" destOrd="0" presId="urn:microsoft.com/office/officeart/2005/8/layout/vList3#1"/>
    <dgm:cxn modelId="{892C2240-579A-4F18-802C-4CE687E9358A}" type="presOf" srcId="{3FDA710A-F052-4349-98DA-34A3FF6435AF}" destId="{090041BF-A233-4BC2-9A0D-FCAAFE4E096D}" srcOrd="0" destOrd="0" presId="urn:microsoft.com/office/officeart/2005/8/layout/vList3#1"/>
    <dgm:cxn modelId="{4A6EF88B-3A01-4EE3-AD55-DB84CC9E7CF7}" srcId="{BB8C368C-C1A8-41C7-9EB6-8F7134757ADA}" destId="{9B711C64-6AEE-499C-859F-98D5DCCC4EC8}" srcOrd="1" destOrd="0" parTransId="{12EDD9E4-7F3E-4F50-8108-1348B7599BB5}" sibTransId="{2392E030-8DC7-4FDE-A55B-EC63E91C03F1}"/>
    <dgm:cxn modelId="{406E4B4E-B4BB-433B-9D97-19CCE97657AC}" srcId="{BB8C368C-C1A8-41C7-9EB6-8F7134757ADA}" destId="{3FDA710A-F052-4349-98DA-34A3FF6435AF}" srcOrd="0" destOrd="0" parTransId="{6C25B53B-83CD-4690-83BE-C23CC4BE1BBC}" sibTransId="{106F801C-3E7A-428F-989F-99ACBA78E77E}"/>
    <dgm:cxn modelId="{C39F935D-C1F4-4FD8-9B0C-9B76C7C24B49}" type="presOf" srcId="{BB8C368C-C1A8-41C7-9EB6-8F7134757ADA}" destId="{497E6C68-A738-4CAC-92FE-D1FD97D191DB}" srcOrd="0" destOrd="0" presId="urn:microsoft.com/office/officeart/2005/8/layout/vList3#1"/>
    <dgm:cxn modelId="{61A6F2AB-5424-47C2-8219-A91AA053FE37}" srcId="{BB8C368C-C1A8-41C7-9EB6-8F7134757ADA}" destId="{EE2C7477-4BB6-4450-A07B-EDB4A65181B2}" srcOrd="3" destOrd="0" parTransId="{969C6985-D1AC-49E7-A2B7-752C1FBA36DC}" sibTransId="{0BB8A425-9128-4EFF-9530-7A5EB0B1A603}"/>
    <dgm:cxn modelId="{64BE6CBB-36A4-4320-8E9F-3B4270CDAC75}" type="presOf" srcId="{9B711C64-6AEE-499C-859F-98D5DCCC4EC8}" destId="{E949213C-1B81-4D1C-8DD8-529E2AB693F3}" srcOrd="0" destOrd="0" presId="urn:microsoft.com/office/officeart/2005/8/layout/vList3#1"/>
    <dgm:cxn modelId="{604CE8FD-2902-42BD-A993-BD54F3EE9B77}" type="presParOf" srcId="{497E6C68-A738-4CAC-92FE-D1FD97D191DB}" destId="{193F6A1F-0406-4C0B-A675-530D14CF2039}" srcOrd="0" destOrd="0" presId="urn:microsoft.com/office/officeart/2005/8/layout/vList3#1"/>
    <dgm:cxn modelId="{071D1CB0-9604-4400-B38B-F148529E449A}" type="presParOf" srcId="{193F6A1F-0406-4C0B-A675-530D14CF2039}" destId="{9BAE5AA1-487C-45CC-8FF9-CF1145AC22AE}" srcOrd="0" destOrd="0" presId="urn:microsoft.com/office/officeart/2005/8/layout/vList3#1"/>
    <dgm:cxn modelId="{5A1DE957-DF49-44E3-848F-9CFA6453C2D5}" type="presParOf" srcId="{193F6A1F-0406-4C0B-A675-530D14CF2039}" destId="{090041BF-A233-4BC2-9A0D-FCAAFE4E096D}" srcOrd="1" destOrd="0" presId="urn:microsoft.com/office/officeart/2005/8/layout/vList3#1"/>
    <dgm:cxn modelId="{77A8B2C6-E74F-4D9F-BAA0-B7D734F44C89}" type="presParOf" srcId="{497E6C68-A738-4CAC-92FE-D1FD97D191DB}" destId="{220F551C-68DD-4FB4-AEA4-A9F6F4BE29FC}" srcOrd="1" destOrd="0" presId="urn:microsoft.com/office/officeart/2005/8/layout/vList3#1"/>
    <dgm:cxn modelId="{A76E9B4E-3708-4D9F-8076-95B38EE669C8}" type="presParOf" srcId="{497E6C68-A738-4CAC-92FE-D1FD97D191DB}" destId="{0B450B96-30D9-406B-9466-AC57F86F71CA}" srcOrd="2" destOrd="0" presId="urn:microsoft.com/office/officeart/2005/8/layout/vList3#1"/>
    <dgm:cxn modelId="{94919324-3C25-42D9-BC86-FBD9AC42EA51}" type="presParOf" srcId="{0B450B96-30D9-406B-9466-AC57F86F71CA}" destId="{7C5D282E-7E0A-4BA9-95BE-F27F16B18C21}" srcOrd="0" destOrd="0" presId="urn:microsoft.com/office/officeart/2005/8/layout/vList3#1"/>
    <dgm:cxn modelId="{36A6611B-4B66-4037-BD64-3A55D519451B}" type="presParOf" srcId="{0B450B96-30D9-406B-9466-AC57F86F71CA}" destId="{E949213C-1B81-4D1C-8DD8-529E2AB693F3}" srcOrd="1" destOrd="0" presId="urn:microsoft.com/office/officeart/2005/8/layout/vList3#1"/>
    <dgm:cxn modelId="{084B0496-A53A-45FD-8462-B4CA8D26CE02}" type="presParOf" srcId="{497E6C68-A738-4CAC-92FE-D1FD97D191DB}" destId="{8105C85A-9E4E-49F8-A802-16C5B312431B}" srcOrd="3" destOrd="0" presId="urn:microsoft.com/office/officeart/2005/8/layout/vList3#1"/>
    <dgm:cxn modelId="{C10A2B4B-2EC3-4DB0-8216-E9B89515BEB0}" type="presParOf" srcId="{497E6C68-A738-4CAC-92FE-D1FD97D191DB}" destId="{E4A5EB97-46A2-46D5-AAB4-84664D024D26}" srcOrd="4" destOrd="0" presId="urn:microsoft.com/office/officeart/2005/8/layout/vList3#1"/>
    <dgm:cxn modelId="{724B8345-1A9A-4238-B1C5-306A6ED1A25F}" type="presParOf" srcId="{E4A5EB97-46A2-46D5-AAB4-84664D024D26}" destId="{606A75B0-A378-4CE5-A00E-BFFA8A15A6DA}" srcOrd="0" destOrd="0" presId="urn:microsoft.com/office/officeart/2005/8/layout/vList3#1"/>
    <dgm:cxn modelId="{64FC630F-8DEA-4736-955A-690A90FFFAEA}" type="presParOf" srcId="{E4A5EB97-46A2-46D5-AAB4-84664D024D26}" destId="{E5B1C227-02D7-417A-B182-9F6627CAA7C0}" srcOrd="1" destOrd="0" presId="urn:microsoft.com/office/officeart/2005/8/layout/vList3#1"/>
    <dgm:cxn modelId="{8742EE26-6D76-4BAF-B9E3-CC8CADCC636F}" type="presParOf" srcId="{497E6C68-A738-4CAC-92FE-D1FD97D191DB}" destId="{BBF41594-DE61-4336-9EA4-197AF5FFE277}" srcOrd="5" destOrd="0" presId="urn:microsoft.com/office/officeart/2005/8/layout/vList3#1"/>
    <dgm:cxn modelId="{B506D0DF-8E92-4521-856E-F2585D6CA6C7}" type="presParOf" srcId="{497E6C68-A738-4CAC-92FE-D1FD97D191DB}" destId="{016FFEB6-5677-49E5-B01F-2C94267537F3}" srcOrd="6" destOrd="0" presId="urn:microsoft.com/office/officeart/2005/8/layout/vList3#1"/>
    <dgm:cxn modelId="{63E26352-09E8-410C-BC98-BF8FD9BC25EF}" type="presParOf" srcId="{016FFEB6-5677-49E5-B01F-2C94267537F3}" destId="{C0F75E90-6C14-43EF-A80A-8CFF275D29BA}" srcOrd="0" destOrd="0" presId="urn:microsoft.com/office/officeart/2005/8/layout/vList3#1"/>
    <dgm:cxn modelId="{CD6F83B4-2BE2-4E24-8C33-815B12364CE2}" type="presParOf" srcId="{016FFEB6-5677-49E5-B01F-2C94267537F3}" destId="{2E804E65-E4C9-496E-9518-EAFB1B2E893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041BF-A233-4BC2-9A0D-FCAAFE4E096D}">
      <dsp:nvSpPr>
        <dsp:cNvPr id="0" name=""/>
        <dsp:cNvSpPr/>
      </dsp:nvSpPr>
      <dsp:spPr>
        <a:xfrm rot="10800000">
          <a:off x="1484455" y="1313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রাজার ছেলে।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1313"/>
        <a:ext cx="4525916" cy="1100646"/>
      </dsp:txXfrm>
    </dsp:sp>
    <dsp:sp modelId="{9BAE5AA1-487C-45CC-8FF9-CF1145AC22AE}">
      <dsp:nvSpPr>
        <dsp:cNvPr id="0" name=""/>
        <dsp:cNvSpPr/>
      </dsp:nvSpPr>
      <dsp:spPr>
        <a:xfrm>
          <a:off x="934132" y="1313"/>
          <a:ext cx="1100646" cy="11006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9213C-1B81-4D1C-8DD8-529E2AB693F3}">
      <dsp:nvSpPr>
        <dsp:cNvPr id="0" name=""/>
        <dsp:cNvSpPr/>
      </dsp:nvSpPr>
      <dsp:spPr>
        <a:xfrm rot="10800000">
          <a:off x="1484455" y="1430511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বাদশার পুত্র।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1430511"/>
        <a:ext cx="4525916" cy="1100646"/>
      </dsp:txXfrm>
    </dsp:sp>
    <dsp:sp modelId="{7C5D282E-7E0A-4BA9-95BE-F27F16B18C21}">
      <dsp:nvSpPr>
        <dsp:cNvPr id="0" name=""/>
        <dsp:cNvSpPr/>
      </dsp:nvSpPr>
      <dsp:spPr>
        <a:xfrm>
          <a:off x="934132" y="1430511"/>
          <a:ext cx="1100646" cy="11006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C227-02D7-417A-B182-9F6627CAA7C0}">
      <dsp:nvSpPr>
        <dsp:cNvPr id="0" name=""/>
        <dsp:cNvSpPr/>
      </dsp:nvSpPr>
      <dsp:spPr>
        <a:xfrm rot="10800000">
          <a:off x="1484455" y="2859709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2859709"/>
        <a:ext cx="4525916" cy="1100646"/>
      </dsp:txXfrm>
    </dsp:sp>
    <dsp:sp modelId="{606A75B0-A378-4CE5-A00E-BFFA8A15A6DA}">
      <dsp:nvSpPr>
        <dsp:cNvPr id="0" name=""/>
        <dsp:cNvSpPr/>
      </dsp:nvSpPr>
      <dsp:spPr>
        <a:xfrm>
          <a:off x="934132" y="2859709"/>
          <a:ext cx="1100646" cy="11006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04E65-E4C9-496E-9518-EAFB1B2E893C}">
      <dsp:nvSpPr>
        <dsp:cNvPr id="0" name=""/>
        <dsp:cNvSpPr/>
      </dsp:nvSpPr>
      <dsp:spPr>
        <a:xfrm rot="10800000">
          <a:off x="1484455" y="4288906"/>
          <a:ext cx="4801077" cy="110064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35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759616" y="4288906"/>
        <a:ext cx="4525916" cy="1100646"/>
      </dsp:txXfrm>
    </dsp:sp>
    <dsp:sp modelId="{C0F75E90-6C14-43EF-A80A-8CFF275D29BA}">
      <dsp:nvSpPr>
        <dsp:cNvPr id="0" name=""/>
        <dsp:cNvSpPr/>
      </dsp:nvSpPr>
      <dsp:spPr>
        <a:xfrm>
          <a:off x="934132" y="4288906"/>
          <a:ext cx="1100646" cy="11006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ED2E1-BF8C-4617-BC53-1AAEFB194AA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0ED38-2BD1-4032-98CD-D511E9B2E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90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1pPr>
    <a:lvl2pPr marL="429814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2pPr>
    <a:lvl3pPr marL="859627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3pPr>
    <a:lvl4pPr marL="1289441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4pPr>
    <a:lvl5pPr marL="1719255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C664-D358-48FE-9E5D-2311B614555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1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37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84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327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10"/>
            </a:lvl1pPr>
            <a:lvl2pPr marL="249625" indent="0" algn="ctr">
              <a:buNone/>
              <a:defRPr sz="1092"/>
            </a:lvl2pPr>
            <a:lvl3pPr marL="499249" indent="0" algn="ctr">
              <a:buNone/>
              <a:defRPr sz="983"/>
            </a:lvl3pPr>
            <a:lvl4pPr marL="748873" indent="0" algn="ctr">
              <a:buNone/>
              <a:defRPr sz="874"/>
            </a:lvl4pPr>
            <a:lvl5pPr marL="998497" indent="0" algn="ctr">
              <a:buNone/>
              <a:defRPr sz="874"/>
            </a:lvl5pPr>
            <a:lvl6pPr marL="1248122" indent="0" algn="ctr">
              <a:buNone/>
              <a:defRPr sz="874"/>
            </a:lvl6pPr>
            <a:lvl7pPr marL="1497746" indent="0" algn="ctr">
              <a:buNone/>
              <a:defRPr sz="874"/>
            </a:lvl7pPr>
            <a:lvl8pPr marL="1747371" indent="0" algn="ctr">
              <a:buNone/>
              <a:defRPr sz="874"/>
            </a:lvl8pPr>
            <a:lvl9pPr marL="1996995" indent="0" algn="ctr">
              <a:buNone/>
              <a:defRPr sz="874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71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4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2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7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327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1pPr>
            <a:lvl2pPr marL="249625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2pPr>
            <a:lvl3pPr marL="499249" indent="0">
              <a:buNone/>
              <a:defRPr sz="983">
                <a:solidFill>
                  <a:schemeClr val="tx1">
                    <a:tint val="75000"/>
                  </a:schemeClr>
                </a:solidFill>
              </a:defRPr>
            </a:lvl3pPr>
            <a:lvl4pPr marL="748873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4pPr>
            <a:lvl5pPr marL="998497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5pPr>
            <a:lvl6pPr marL="1248122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6pPr>
            <a:lvl7pPr marL="1497746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7pPr>
            <a:lvl8pPr marL="1747371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8pPr>
            <a:lvl9pPr marL="1996995" indent="0">
              <a:buNone/>
              <a:defRPr sz="8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49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44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0" b="1"/>
            </a:lvl1pPr>
            <a:lvl2pPr marL="249625" indent="0">
              <a:buNone/>
              <a:defRPr sz="1092" b="1"/>
            </a:lvl2pPr>
            <a:lvl3pPr marL="499249" indent="0">
              <a:buNone/>
              <a:defRPr sz="983" b="1"/>
            </a:lvl3pPr>
            <a:lvl4pPr marL="748873" indent="0">
              <a:buNone/>
              <a:defRPr sz="874" b="1"/>
            </a:lvl4pPr>
            <a:lvl5pPr marL="998497" indent="0">
              <a:buNone/>
              <a:defRPr sz="874" b="1"/>
            </a:lvl5pPr>
            <a:lvl6pPr marL="1248122" indent="0">
              <a:buNone/>
              <a:defRPr sz="874" b="1"/>
            </a:lvl6pPr>
            <a:lvl7pPr marL="1497746" indent="0">
              <a:buNone/>
              <a:defRPr sz="874" b="1"/>
            </a:lvl7pPr>
            <a:lvl8pPr marL="1747371" indent="0">
              <a:buNone/>
              <a:defRPr sz="874" b="1"/>
            </a:lvl8pPr>
            <a:lvl9pPr marL="1996995" indent="0">
              <a:buNone/>
              <a:defRPr sz="87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0" b="1"/>
            </a:lvl1pPr>
            <a:lvl2pPr marL="249625" indent="0">
              <a:buNone/>
              <a:defRPr sz="1092" b="1"/>
            </a:lvl2pPr>
            <a:lvl3pPr marL="499249" indent="0">
              <a:buNone/>
              <a:defRPr sz="983" b="1"/>
            </a:lvl3pPr>
            <a:lvl4pPr marL="748873" indent="0">
              <a:buNone/>
              <a:defRPr sz="874" b="1"/>
            </a:lvl4pPr>
            <a:lvl5pPr marL="998497" indent="0">
              <a:buNone/>
              <a:defRPr sz="874" b="1"/>
            </a:lvl5pPr>
            <a:lvl6pPr marL="1248122" indent="0">
              <a:buNone/>
              <a:defRPr sz="874" b="1"/>
            </a:lvl6pPr>
            <a:lvl7pPr marL="1497746" indent="0">
              <a:buNone/>
              <a:defRPr sz="874" b="1"/>
            </a:lvl7pPr>
            <a:lvl8pPr marL="1747371" indent="0">
              <a:buNone/>
              <a:defRPr sz="874" b="1"/>
            </a:lvl8pPr>
            <a:lvl9pPr marL="1996995" indent="0">
              <a:buNone/>
              <a:defRPr sz="87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8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73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17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1747"/>
            </a:lvl1pPr>
            <a:lvl2pPr>
              <a:defRPr sz="1529"/>
            </a:lvl2pPr>
            <a:lvl3pPr>
              <a:defRPr sz="1310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4"/>
            </a:lvl1pPr>
            <a:lvl2pPr marL="249625" indent="0">
              <a:buNone/>
              <a:defRPr sz="764"/>
            </a:lvl2pPr>
            <a:lvl3pPr marL="499249" indent="0">
              <a:buNone/>
              <a:defRPr sz="656"/>
            </a:lvl3pPr>
            <a:lvl4pPr marL="748873" indent="0">
              <a:buNone/>
              <a:defRPr sz="546"/>
            </a:lvl4pPr>
            <a:lvl5pPr marL="998497" indent="0">
              <a:buNone/>
              <a:defRPr sz="546"/>
            </a:lvl5pPr>
            <a:lvl6pPr marL="1248122" indent="0">
              <a:buNone/>
              <a:defRPr sz="546"/>
            </a:lvl6pPr>
            <a:lvl7pPr marL="1497746" indent="0">
              <a:buNone/>
              <a:defRPr sz="546"/>
            </a:lvl7pPr>
            <a:lvl8pPr marL="1747371" indent="0">
              <a:buNone/>
              <a:defRPr sz="546"/>
            </a:lvl8pPr>
            <a:lvl9pPr marL="1996995" indent="0">
              <a:buNone/>
              <a:defRPr sz="54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16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174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47"/>
            </a:lvl1pPr>
            <a:lvl2pPr marL="249625" indent="0">
              <a:buNone/>
              <a:defRPr sz="1529"/>
            </a:lvl2pPr>
            <a:lvl3pPr marL="499249" indent="0">
              <a:buNone/>
              <a:defRPr sz="1310"/>
            </a:lvl3pPr>
            <a:lvl4pPr marL="748873" indent="0">
              <a:buNone/>
              <a:defRPr sz="1092"/>
            </a:lvl4pPr>
            <a:lvl5pPr marL="998497" indent="0">
              <a:buNone/>
              <a:defRPr sz="1092"/>
            </a:lvl5pPr>
            <a:lvl6pPr marL="1248122" indent="0">
              <a:buNone/>
              <a:defRPr sz="1092"/>
            </a:lvl6pPr>
            <a:lvl7pPr marL="1497746" indent="0">
              <a:buNone/>
              <a:defRPr sz="1092"/>
            </a:lvl7pPr>
            <a:lvl8pPr marL="1747371" indent="0">
              <a:buNone/>
              <a:defRPr sz="1092"/>
            </a:lvl8pPr>
            <a:lvl9pPr marL="1996995" indent="0">
              <a:buNone/>
              <a:defRPr sz="109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4"/>
            </a:lvl1pPr>
            <a:lvl2pPr marL="249625" indent="0">
              <a:buNone/>
              <a:defRPr sz="764"/>
            </a:lvl2pPr>
            <a:lvl3pPr marL="499249" indent="0">
              <a:buNone/>
              <a:defRPr sz="656"/>
            </a:lvl3pPr>
            <a:lvl4pPr marL="748873" indent="0">
              <a:buNone/>
              <a:defRPr sz="546"/>
            </a:lvl4pPr>
            <a:lvl5pPr marL="998497" indent="0">
              <a:buNone/>
              <a:defRPr sz="546"/>
            </a:lvl5pPr>
            <a:lvl6pPr marL="1248122" indent="0">
              <a:buNone/>
              <a:defRPr sz="546"/>
            </a:lvl6pPr>
            <a:lvl7pPr marL="1497746" indent="0">
              <a:buNone/>
              <a:defRPr sz="546"/>
            </a:lvl7pPr>
            <a:lvl8pPr marL="1747371" indent="0">
              <a:buNone/>
              <a:defRPr sz="546"/>
            </a:lvl8pPr>
            <a:lvl9pPr marL="1996995" indent="0">
              <a:buNone/>
              <a:defRPr sz="54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52FBA9D-DAC5-407F-A293-D5227F6B5026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DDE7C1A-9213-4E88-AA75-4F41CA454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8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1000"/>
              </a:srgbClr>
            </a:gs>
            <a:gs pos="37000">
              <a:srgbClr val="99CC00">
                <a:alpha val="18000"/>
              </a:srgbClr>
            </a:gs>
            <a:gs pos="72000">
              <a:srgbClr val="00B0F0">
                <a:alpha val="33000"/>
              </a:srgbClr>
            </a:gs>
            <a:gs pos="100000">
              <a:srgbClr val="FFCC66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713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99249" rtl="0" eaLnBrk="1" latinLnBrk="0" hangingPunct="1">
        <a:lnSpc>
          <a:spcPct val="90000"/>
        </a:lnSpc>
        <a:spcBef>
          <a:spcPct val="0"/>
        </a:spcBef>
        <a:buNone/>
        <a:defRPr sz="2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4812" indent="-124812" algn="l" defTabSz="499249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1pPr>
      <a:lvl2pPr marL="374437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24061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73685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4pPr>
      <a:lvl5pPr marL="1123309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5pPr>
      <a:lvl6pPr marL="1372934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6pPr>
      <a:lvl7pPr marL="1622558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7pPr>
      <a:lvl8pPr marL="1872183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8pPr>
      <a:lvl9pPr marL="2121807" indent="-124812" algn="l" defTabSz="499249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1pPr>
      <a:lvl2pPr marL="249625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2pPr>
      <a:lvl3pPr marL="499249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3pPr>
      <a:lvl4pPr marL="748873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4pPr>
      <a:lvl5pPr marL="998497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5pPr>
      <a:lvl6pPr marL="1248122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6pPr>
      <a:lvl7pPr marL="1497746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7pPr>
      <a:lvl8pPr marL="1747371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5" algn="l" defTabSz="499249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5912" y="4809633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045" y="717574"/>
            <a:ext cx="50482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99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0935" y="5349923"/>
            <a:ext cx="7124131" cy="134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 দিয়া নিজেরি পায়ের ধূলি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সঞ্চারি অঙ্গুলি। </a:t>
            </a:r>
            <a:endParaRPr lang="en-US" sz="32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069" y="196887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2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359" y="5703753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3200" b="1" dirty="0">
                <a:solidFill>
                  <a:schemeClr val="bg1"/>
                </a:solidFill>
                <a:effectLst>
                  <a:glow rad="203200">
                    <a:srgbClr val="3399FF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bn-IN" sz="3200" b="1" dirty="0">
                <a:solidFill>
                  <a:schemeClr val="bg1"/>
                </a:solidFill>
                <a:effectLst>
                  <a:glow rad="203200">
                    <a:srgbClr val="3399FF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BD" sz="3200" b="1" dirty="0">
                <a:solidFill>
                  <a:schemeClr val="bg1"/>
                </a:solidFill>
                <a:effectLst>
                  <a:glow rad="203200">
                    <a:srgbClr val="3399FF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বিষয়বস্তু সম্পর্কে আলোচনা</a:t>
            </a:r>
            <a:endParaRPr lang="en-US" sz="3200" b="1" dirty="0">
              <a:solidFill>
                <a:schemeClr val="bg1"/>
              </a:solidFill>
              <a:effectLst>
                <a:glow rad="203200">
                  <a:srgbClr val="3399FF"/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8154" y="216355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glow rad="127000">
                    <a:srgbClr val="FFC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bn-IN" sz="3200" dirty="0">
                <a:solidFill>
                  <a:schemeClr val="tx1"/>
                </a:solidFill>
                <a:effectLst>
                  <a:glow rad="127000">
                    <a:srgbClr val="FFC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৮১ </a:t>
            </a:r>
            <a:r>
              <a:rPr lang="bn-BD" sz="3200" dirty="0">
                <a:solidFill>
                  <a:schemeClr val="tx1"/>
                </a:solidFill>
                <a:effectLst>
                  <a:glow rad="127000">
                    <a:srgbClr val="FFCC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06"/>
          <a:stretch/>
        </p:blipFill>
        <p:spPr>
          <a:xfrm>
            <a:off x="1279191" y="999398"/>
            <a:ext cx="7383438" cy="45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90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7096" y="5536290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200" b="1" dirty="0">
                <a:ln w="0"/>
                <a:solidFill>
                  <a:schemeClr val="accent1"/>
                </a:solidFill>
                <a:effectLst>
                  <a:glow rad="127000">
                    <a:srgbClr val="FFFF66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BD" sz="3200" b="1" dirty="0">
                <a:ln w="0"/>
                <a:solidFill>
                  <a:schemeClr val="accent1"/>
                </a:solidFill>
                <a:effectLst>
                  <a:glow rad="127000">
                    <a:srgbClr val="FFFF66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accent1"/>
                </a:solidFill>
                <a:effectLst>
                  <a:glow rad="127000">
                    <a:srgbClr val="FFFF66"/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bn-IN" sz="3200" b="1" dirty="0">
                <a:ln w="0"/>
                <a:solidFill>
                  <a:schemeClr val="accent1"/>
                </a:solidFill>
                <a:effectLst>
                  <a:glow rad="127000">
                    <a:srgbClr val="FFFF66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accent1"/>
              </a:solidFill>
              <a:effectLst>
                <a:glow rad="127000">
                  <a:srgbClr val="FFFF66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9" r="1194"/>
          <a:stretch/>
        </p:blipFill>
        <p:spPr>
          <a:xfrm>
            <a:off x="1022443" y="659479"/>
            <a:ext cx="7779225" cy="46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22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45008010"/>
              </p:ext>
            </p:extLst>
          </p:nvPr>
        </p:nvGraphicFramePr>
        <p:xfrm>
          <a:off x="1905106" y="887105"/>
          <a:ext cx="7219665" cy="5390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8694" y="887105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989" y="2340590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988" y="3817265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বারি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5988" y="5293940"/>
            <a:ext cx="1651379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339" y="159003"/>
            <a:ext cx="795664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</a:t>
            </a:r>
            <a:r>
              <a:rPr lang="en-US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</a:t>
            </a:r>
            <a:r>
              <a:rPr lang="en-US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effectLst>
                  <a:glow rad="88900">
                    <a:schemeClr val="accent2">
                      <a:lumMod val="40000"/>
                      <a:lumOff val="60000"/>
                      <a:alpha val="8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00" endPos="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effectLst>
                <a:glow rad="88900">
                  <a:schemeClr val="accent2">
                    <a:lumMod val="40000"/>
                    <a:lumOff val="60000"/>
                    <a:alpha val="8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00" endPos="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68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30216" y="46984"/>
            <a:ext cx="1541768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7900" y="5363216"/>
            <a:ext cx="154176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84" y="0"/>
            <a:ext cx="154176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8018060" y="5410200"/>
            <a:ext cx="1541768" cy="1447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771" y="336307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4000" dirty="0">
              <a:solidFill>
                <a:schemeClr val="tx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9606" y="2896389"/>
            <a:ext cx="7239000" cy="286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পিতার...............হাত রেখে পুত্র দোয়া চাইল।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বর্ষাকালে প্রবল.........বর্ষণ হয়।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আগের দিনে হাতি-ঘোড়ায় চড়ে ...............শিকারে যেতেন। 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986" y="192072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3306" y="195678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0343" y="1956788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7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4.81481E-6 L -0.17019 -4.81481E-6 C -0.24631 -4.81481E-6 -0.34022 0.03288 -0.34022 0.0595 L -0.34022 0.1192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9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5 0.00833 L -0.03365 0.00833 C -0.04936 0.00833 -0.06875 0.07176 -0.06875 0.12338 L -0.06875 0.2384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6 0.00208 L 0.16122 0.00208 C 0.22933 0.00208 0.31378 0.09792 0.31378 0.17592 L 0.31378 0.3497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5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2351313" y="3725216"/>
            <a:ext cx="2197254" cy="2053188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10120688">
            <a:off x="4329804" y="1282041"/>
            <a:ext cx="2076620" cy="2120626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5099496">
            <a:off x="2358767" y="1708024"/>
            <a:ext cx="2120628" cy="2031282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4142854">
            <a:off x="5431823" y="2704851"/>
            <a:ext cx="2053188" cy="2190654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056915">
            <a:off x="4605514" y="2177225"/>
            <a:ext cx="1770802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118136">
            <a:off x="5499640" y="3585657"/>
            <a:ext cx="1685118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618999">
            <a:off x="2459245" y="2506110"/>
            <a:ext cx="191445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379240">
            <a:off x="2713841" y="4610709"/>
            <a:ext cx="1629037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ardrop 10"/>
          <p:cNvSpPr/>
          <p:nvPr/>
        </p:nvSpPr>
        <p:spPr>
          <a:xfrm rot="17735246">
            <a:off x="4344138" y="4305299"/>
            <a:ext cx="2053188" cy="2076618"/>
          </a:xfrm>
          <a:prstGeom prst="teardrop">
            <a:avLst/>
          </a:prstGeom>
          <a:solidFill>
            <a:srgbClr val="DEC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47532" y="2906973"/>
            <a:ext cx="1945252" cy="18792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ল্ল  স্ত   ঙ্গ  ক্ষ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4167481">
            <a:off x="4509347" y="5183674"/>
            <a:ext cx="1685118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ঙ্গু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286" y="203266"/>
            <a:ext cx="7518425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পড়ি ও যুক্তবর্ণ আলাদা করে পড়ি।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78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545" y="312706"/>
            <a:ext cx="4271750" cy="7096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1263" y="3816067"/>
            <a:ext cx="1216441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5862" y="4610365"/>
            <a:ext cx="1143946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US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199" y="2683894"/>
            <a:ext cx="7959225" cy="740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লিখ।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5839" y="4696713"/>
            <a:ext cx="1188720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পুলকিত</a:t>
            </a:r>
            <a:endParaRPr lang="en-US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1263" y="4722024"/>
            <a:ext cx="1216441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5839" y="3777003"/>
            <a:ext cx="1143946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75862" y="3810606"/>
            <a:ext cx="1143946" cy="524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0730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15" grpId="0" animBg="1"/>
      <p:bldP spid="17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36691" y="40191"/>
            <a:ext cx="2976369" cy="7096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glow rad="127000">
                    <a:srgbClr val="9999FF"/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n w="0"/>
              <a:solidFill>
                <a:schemeClr val="tx1"/>
              </a:solidFill>
              <a:effectLst>
                <a:glow rad="127000">
                  <a:srgbClr val="9999FF"/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1263881"/>
              </p:ext>
            </p:extLst>
          </p:nvPr>
        </p:nvGraphicFramePr>
        <p:xfrm>
          <a:off x="531859" y="1637735"/>
          <a:ext cx="5874822" cy="50747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137"/>
                <a:gridCol w="979137"/>
                <a:gridCol w="979137"/>
                <a:gridCol w="979137"/>
                <a:gridCol w="979137"/>
                <a:gridCol w="979137"/>
              </a:tblGrid>
              <a:tr h="1014949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 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  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</a:t>
                      </a:r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ক্ষ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ণ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শি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</a:t>
                      </a:r>
                      <a:endParaRPr lang="en-US" sz="6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রী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014949"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 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393031" y="1656295"/>
            <a:ext cx="3138985" cy="2508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003" y="749873"/>
            <a:ext cx="772961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শব্দজট থেকে শব্দ খুঁজে বের করি। বাক্য লিখি।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93031" y="4148921"/>
            <a:ext cx="3138985" cy="25384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উপর-নিচ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বাদশার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47151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509" y="1806995"/>
            <a:ext cx="659684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বাদশা আলমগীরের পুত্রকে কে পড়াতেন?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353" y="476918"/>
            <a:ext cx="7729613" cy="740190"/>
          </a:xfrm>
          <a:prstGeom prst="rect">
            <a:avLst/>
          </a:prstGeom>
          <a:solidFill>
            <a:srgbClr val="FFCCFF">
              <a:alpha val="50196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বলি </a:t>
            </a:r>
            <a:endParaRPr lang="en-US" sz="40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509" y="3632376"/>
            <a:ext cx="6956023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একদিন সকালে বাদশা কি দেখতে পেলেন?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670" y="2547185"/>
            <a:ext cx="5063319" cy="740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2538" y="4718276"/>
            <a:ext cx="7729613" cy="11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2196" y="4509781"/>
            <a:ext cx="7983941" cy="122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শিক্ষক সম্পর্কে একটি অনুচ্ছেদ লিখে আনবে।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0815" y="3963871"/>
            <a:ext cx="3144370" cy="5459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glow rad="127000">
                    <a:srgbClr val="00CC99">
                      <a:alpha val="50196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529" y="719380"/>
            <a:ext cx="3176943" cy="29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44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06588" y="593868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56478" y="4264003"/>
            <a:ext cx="988" cy="2173843"/>
          </a:xfrm>
          <a:prstGeom prst="straightConnector1">
            <a:avLst/>
          </a:prstGeom>
          <a:ln w="28575">
            <a:solidFill>
              <a:srgbClr val="66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17478" y="3853681"/>
            <a:ext cx="41069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ভট্টাচার্য্য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চন্ডিটিয়ার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467" y="4085162"/>
            <a:ext cx="4853905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আলমগীর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অঙ্গুলি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587" y="1484325"/>
            <a:ext cx="2075748" cy="236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27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8981" y="5086919"/>
            <a:ext cx="5076967" cy="1528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n w="0"/>
                <a:solidFill>
                  <a:srgbClr val="009999"/>
                </a:solidFill>
                <a:effectLst>
                  <a:glow rad="63500">
                    <a:srgbClr val="FFCC00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ln w="0"/>
              <a:solidFill>
                <a:srgbClr val="009999"/>
              </a:solidFill>
              <a:effectLst>
                <a:glow rad="63500">
                  <a:srgbClr val="FFCC00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465" y="324419"/>
            <a:ext cx="63500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371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077" y="1408922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9132329"/>
              </p:ext>
            </p:extLst>
          </p:nvPr>
        </p:nvGraphicFramePr>
        <p:xfrm>
          <a:off x="4304728" y="3288898"/>
          <a:ext cx="914400" cy="771525"/>
        </p:xfrm>
        <a:graphic>
          <a:graphicData uri="http://schemas.openxmlformats.org/presentationml/2006/ole">
            <p:oleObj spid="_x0000_s106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6567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45" y="2308321"/>
            <a:ext cx="5327175" cy="9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</a:t>
            </a:r>
            <a:endParaRPr lang="en-US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307" y="4396855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CCFF"/>
                </a:solidFill>
                <a:effectLst>
                  <a:glow rad="342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আলমগীর..........................অঙ্গুলি</a:t>
            </a:r>
            <a:r>
              <a:rPr lang="en-US" sz="4400" dirty="0">
                <a:solidFill>
                  <a:srgbClr val="00CCFF"/>
                </a:solidFill>
                <a:effectLst>
                  <a:glow rad="342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solidFill>
                  <a:srgbClr val="00CCFF"/>
                </a:solidFill>
                <a:effectLst>
                  <a:glow rad="342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CCFF"/>
                </a:solidFill>
                <a:effectLst>
                  <a:glow rad="342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4960" y="596521"/>
            <a:ext cx="1398897" cy="586854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5242" y="3810000"/>
            <a:ext cx="2039913" cy="5868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4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83391"/>
            <a:ext cx="7772400" cy="42780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9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400" b="1" dirty="0">
              <a:solidFill>
                <a:srgbClr val="0099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 বজায় রেখে কবিতাংশটুকু শুনে আবৃত্তি করতে পারবে।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নতুন শব্দের অর্থ বলতে পারবে ও বাক্যে ব্যবহার করতে পারবে।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পাঠে ব্যবহৃত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নতুন শব্দ লিখতে পারবে ও বাক্যে ব্যবহার করতে 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1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5450" y="564697"/>
            <a:ext cx="5966345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glow rad="469900">
                    <a:srgbClr val="00CCFF">
                      <a:alpha val="48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dirty="0">
              <a:solidFill>
                <a:schemeClr val="tx1"/>
              </a:solidFill>
              <a:effectLst>
                <a:glow rad="469900">
                  <a:srgbClr val="00CCFF">
                    <a:alpha val="48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090" y="4996412"/>
            <a:ext cx="3466531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কাদের নেওয়াজ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062" y="2019870"/>
            <a:ext cx="4838701" cy="363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১৯০৯ সালের ১৫ই জানুয়ারি পশ্চিমবঙ্গের মুর্শিদাবাদ জেলার তালিবপুর গ্রামে।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নীতিকথা ও কাহিনিমূলক শিশুতোষ কবিতার জন্য খ্যাত। 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১৯৮৩ খ্রিঃ ৩রা জানুয়ারি।</a:t>
            </a:r>
            <a:endParaRPr 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830" y="2079390"/>
            <a:ext cx="2305050" cy="2857500"/>
          </a:xfrm>
          <a:prstGeom prst="rect">
            <a:avLst/>
          </a:prstGeom>
        </p:spPr>
      </p:pic>
      <p:sp>
        <p:nvSpPr>
          <p:cNvPr id="2" name="Diagonal Stripe 1"/>
          <p:cNvSpPr/>
          <p:nvPr/>
        </p:nvSpPr>
        <p:spPr>
          <a:xfrm>
            <a:off x="3676693" y="2119771"/>
            <a:ext cx="457200" cy="3749040"/>
          </a:xfrm>
          <a:prstGeom prst="diagStripe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15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1879" y="5781438"/>
            <a:ext cx="7110484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আলমগীর।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675" y="248541"/>
            <a:ext cx="4123898" cy="553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77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779" y="5352257"/>
            <a:ext cx="7600747" cy="105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54" y="593901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22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576" y="4565627"/>
            <a:ext cx="8268120" cy="113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বাদশাহ-শাহজাদা এক পাত্র হস্তে নিয়া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5052" y="491653"/>
            <a:ext cx="5613478" cy="3844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4021" y="5711256"/>
            <a:ext cx="7075358" cy="77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চরণে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</a:t>
            </a:r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480</Words>
  <Application>Microsoft Office PowerPoint</Application>
  <PresentationFormat>A4 Paper (210x297 mm)</PresentationFormat>
  <Paragraphs>120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This</cp:lastModifiedBy>
  <cp:revision>51</cp:revision>
  <dcterms:created xsi:type="dcterms:W3CDTF">2020-03-30T16:38:06Z</dcterms:created>
  <dcterms:modified xsi:type="dcterms:W3CDTF">2020-09-06T22:04:19Z</dcterms:modified>
</cp:coreProperties>
</file>