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03" r:id="rId3"/>
    <p:sldId id="304" r:id="rId4"/>
    <p:sldId id="258" r:id="rId5"/>
    <p:sldId id="259" r:id="rId6"/>
    <p:sldId id="305" r:id="rId7"/>
    <p:sldId id="260" r:id="rId8"/>
    <p:sldId id="261" r:id="rId9"/>
    <p:sldId id="262" r:id="rId10"/>
    <p:sldId id="263" r:id="rId11"/>
    <p:sldId id="264" r:id="rId12"/>
    <p:sldId id="265" r:id="rId13"/>
    <p:sldId id="266" r:id="rId14"/>
    <p:sldId id="292" r:id="rId15"/>
    <p:sldId id="267" r:id="rId16"/>
    <p:sldId id="268" r:id="rId17"/>
    <p:sldId id="269" r:id="rId18"/>
    <p:sldId id="270" r:id="rId19"/>
    <p:sldId id="302" r:id="rId20"/>
    <p:sldId id="271" r:id="rId21"/>
    <p:sldId id="272" r:id="rId22"/>
    <p:sldId id="274" r:id="rId23"/>
    <p:sldId id="275" r:id="rId24"/>
    <p:sldId id="300" r:id="rId25"/>
    <p:sldId id="276" r:id="rId26"/>
    <p:sldId id="277" r:id="rId27"/>
    <p:sldId id="293" r:id="rId28"/>
    <p:sldId id="294" r:id="rId29"/>
    <p:sldId id="295" r:id="rId30"/>
    <p:sldId id="296" r:id="rId31"/>
    <p:sldId id="297" r:id="rId32"/>
    <p:sldId id="298" r:id="rId33"/>
    <p:sldId id="299" r:id="rId34"/>
    <p:sldId id="287"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2.xml.rels><?xml version="1.0" encoding="UTF-8" standalone="yes"?>
<Relationships xmlns="http://schemas.openxmlformats.org/package/2006/relationships"><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98B358-0B31-4DD7-AE96-49B438E7E995}"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1B2362B4-7227-4F00-B7A4-D160F737464A}">
      <dgm:prSet phldrT="[Text]" custT="1"/>
      <dgm:spPr/>
      <dgm:t>
        <a:bodyPr/>
        <a:lstStyle/>
        <a:p>
          <a:r>
            <a:rPr lang="bn-BD" sz="2400" dirty="0" smtClean="0">
              <a:latin typeface="Nikosh" pitchFamily="2" charset="0"/>
              <a:cs typeface="Nikosh" pitchFamily="2" charset="0"/>
            </a:rPr>
            <a:t>কর্তব্য</a:t>
          </a:r>
          <a:endParaRPr lang="en-US" sz="2400" dirty="0">
            <a:latin typeface="Nikosh" pitchFamily="2" charset="0"/>
            <a:cs typeface="Nikosh" pitchFamily="2" charset="0"/>
          </a:endParaRPr>
        </a:p>
      </dgm:t>
    </dgm:pt>
    <dgm:pt modelId="{A762E6A8-54C2-4079-AFE8-914543AD5B66}" type="parTrans" cxnId="{0210078C-04C7-4E61-978B-B8B0ECE4C07B}">
      <dgm:prSet/>
      <dgm:spPr/>
      <dgm:t>
        <a:bodyPr/>
        <a:lstStyle/>
        <a:p>
          <a:endParaRPr lang="en-US"/>
        </a:p>
      </dgm:t>
    </dgm:pt>
    <dgm:pt modelId="{98381FFD-171A-4891-B1C2-EDEE2631784A}" type="sibTrans" cxnId="{0210078C-04C7-4E61-978B-B8B0ECE4C07B}">
      <dgm:prSet/>
      <dgm:spPr/>
      <dgm:t>
        <a:bodyPr/>
        <a:lstStyle/>
        <a:p>
          <a:endParaRPr lang="en-US"/>
        </a:p>
      </dgm:t>
    </dgm:pt>
    <dgm:pt modelId="{406DE1F6-9184-42AA-8356-7A018A43605F}">
      <dgm:prSet phldrT="[Text]" custT="1"/>
      <dgm:spPr/>
      <dgm:t>
        <a:bodyPr/>
        <a:lstStyle/>
        <a:p>
          <a:r>
            <a:rPr lang="bn-BD" sz="2000" dirty="0" smtClean="0">
              <a:latin typeface="Nikosh" pitchFamily="2" charset="0"/>
              <a:cs typeface="Nikosh" pitchFamily="2" charset="0"/>
            </a:rPr>
            <a:t>১। সামাজিক কর্তব্য</a:t>
          </a:r>
          <a:endParaRPr lang="en-US" sz="2000" dirty="0">
            <a:latin typeface="Nikosh" pitchFamily="2" charset="0"/>
            <a:cs typeface="Nikosh" pitchFamily="2" charset="0"/>
          </a:endParaRPr>
        </a:p>
      </dgm:t>
    </dgm:pt>
    <dgm:pt modelId="{BBF1A2F7-A4DA-4610-8AE6-46276F6BFE92}" type="parTrans" cxnId="{C4FDD086-E36F-4FA6-A4AC-AA9D9E063379}">
      <dgm:prSet/>
      <dgm:spPr/>
      <dgm:t>
        <a:bodyPr/>
        <a:lstStyle/>
        <a:p>
          <a:endParaRPr lang="en-US"/>
        </a:p>
      </dgm:t>
    </dgm:pt>
    <dgm:pt modelId="{A1CF3840-7203-4F52-BD24-57AD4626C93B}" type="sibTrans" cxnId="{C4FDD086-E36F-4FA6-A4AC-AA9D9E063379}">
      <dgm:prSet/>
      <dgm:spPr/>
      <dgm:t>
        <a:bodyPr/>
        <a:lstStyle/>
        <a:p>
          <a:endParaRPr lang="en-US"/>
        </a:p>
      </dgm:t>
    </dgm:pt>
    <dgm:pt modelId="{A37DABB8-D913-4356-98D2-CE9443639655}">
      <dgm:prSet phldrT="[Text]" custT="1"/>
      <dgm:spPr/>
      <dgm:t>
        <a:bodyPr/>
        <a:lstStyle/>
        <a:p>
          <a:r>
            <a:rPr lang="bn-BD" sz="2000" dirty="0" smtClean="0">
              <a:latin typeface="Nikosh" pitchFamily="2" charset="0"/>
              <a:cs typeface="Nikosh" pitchFamily="2" charset="0"/>
            </a:rPr>
            <a:t>২। রাজনৈতিক কর্তব্য</a:t>
          </a:r>
          <a:endParaRPr lang="en-US" sz="2000" dirty="0">
            <a:latin typeface="Nikosh" pitchFamily="2" charset="0"/>
            <a:cs typeface="Nikosh" pitchFamily="2" charset="0"/>
          </a:endParaRPr>
        </a:p>
      </dgm:t>
    </dgm:pt>
    <dgm:pt modelId="{A2623116-89BB-4B4D-B5FA-75982FDED287}" type="parTrans" cxnId="{073BF18B-C4E7-4BD3-AC1D-2D987ED277E8}">
      <dgm:prSet/>
      <dgm:spPr/>
      <dgm:t>
        <a:bodyPr/>
        <a:lstStyle/>
        <a:p>
          <a:endParaRPr lang="en-US"/>
        </a:p>
      </dgm:t>
    </dgm:pt>
    <dgm:pt modelId="{BE627AFC-86C6-4B79-9384-11220DA4D249}" type="sibTrans" cxnId="{073BF18B-C4E7-4BD3-AC1D-2D987ED277E8}">
      <dgm:prSet/>
      <dgm:spPr/>
      <dgm:t>
        <a:bodyPr/>
        <a:lstStyle/>
        <a:p>
          <a:endParaRPr lang="en-US"/>
        </a:p>
      </dgm:t>
    </dgm:pt>
    <dgm:pt modelId="{420030C9-0C54-4DB0-8B2C-EB5CB3532029}">
      <dgm:prSet custT="1"/>
      <dgm:spPr/>
      <dgm:t>
        <a:bodyPr/>
        <a:lstStyle/>
        <a:p>
          <a:r>
            <a:rPr lang="bn-BD" sz="2000" dirty="0" smtClean="0">
              <a:latin typeface="Nikosh" pitchFamily="2" charset="0"/>
              <a:cs typeface="Nikosh" pitchFamily="2" charset="0"/>
            </a:rPr>
            <a:t>৩। অর্থনৈতিক কর্তব্য</a:t>
          </a:r>
          <a:endParaRPr lang="en-US" sz="2000" dirty="0">
            <a:latin typeface="Nikosh" pitchFamily="2" charset="0"/>
            <a:cs typeface="Nikosh" pitchFamily="2" charset="0"/>
          </a:endParaRPr>
        </a:p>
      </dgm:t>
    </dgm:pt>
    <dgm:pt modelId="{66B21268-5137-497F-96C5-8913CD69A562}" type="parTrans" cxnId="{BC8025A1-7790-4F75-959E-4BD3E028ED16}">
      <dgm:prSet/>
      <dgm:spPr/>
      <dgm:t>
        <a:bodyPr/>
        <a:lstStyle/>
        <a:p>
          <a:endParaRPr lang="en-US"/>
        </a:p>
      </dgm:t>
    </dgm:pt>
    <dgm:pt modelId="{EEA352C9-F853-41F1-826E-B8AA11B56ABE}" type="sibTrans" cxnId="{BC8025A1-7790-4F75-959E-4BD3E028ED16}">
      <dgm:prSet/>
      <dgm:spPr/>
      <dgm:t>
        <a:bodyPr/>
        <a:lstStyle/>
        <a:p>
          <a:endParaRPr lang="en-US"/>
        </a:p>
      </dgm:t>
    </dgm:pt>
    <dgm:pt modelId="{285B5290-AFF4-4EAD-8616-86BEF683AFDA}">
      <dgm:prSet custT="1"/>
      <dgm:spPr/>
      <dgm:t>
        <a:bodyPr/>
        <a:lstStyle/>
        <a:p>
          <a:r>
            <a:rPr lang="bn-BD" sz="2000" dirty="0" smtClean="0">
              <a:latin typeface="Nikosh" pitchFamily="2" charset="0"/>
              <a:cs typeface="Nikosh" pitchFamily="2" charset="0"/>
            </a:rPr>
            <a:t>অন্যান্য কর্তব্য</a:t>
          </a:r>
          <a:endParaRPr lang="en-US" sz="2000" dirty="0">
            <a:latin typeface="Nikosh" pitchFamily="2" charset="0"/>
            <a:cs typeface="Nikosh" pitchFamily="2" charset="0"/>
          </a:endParaRPr>
        </a:p>
      </dgm:t>
    </dgm:pt>
    <dgm:pt modelId="{CFC632D9-4F29-4CEC-AD15-6B27C626AD5D}" type="parTrans" cxnId="{A64DBA88-18EA-487E-BCE3-93B6B816BCCF}">
      <dgm:prSet/>
      <dgm:spPr/>
      <dgm:t>
        <a:bodyPr/>
        <a:lstStyle/>
        <a:p>
          <a:endParaRPr lang="en-US"/>
        </a:p>
      </dgm:t>
    </dgm:pt>
    <dgm:pt modelId="{9CC34CA7-8A2C-4E7E-9E04-66E0B936AEC0}" type="sibTrans" cxnId="{A64DBA88-18EA-487E-BCE3-93B6B816BCCF}">
      <dgm:prSet/>
      <dgm:spPr/>
      <dgm:t>
        <a:bodyPr/>
        <a:lstStyle/>
        <a:p>
          <a:endParaRPr lang="en-US"/>
        </a:p>
      </dgm:t>
    </dgm:pt>
    <dgm:pt modelId="{245598C0-26F6-466F-AFB7-0E5D254AA10E}">
      <dgm:prSet custT="1"/>
      <dgm:spPr/>
      <dgm:t>
        <a:bodyPr/>
        <a:lstStyle/>
        <a:p>
          <a:r>
            <a:rPr lang="bn-BD" sz="1800" dirty="0" smtClean="0">
              <a:latin typeface="Nikosh" pitchFamily="2" charset="0"/>
              <a:cs typeface="Nikosh" pitchFamily="2" charset="0"/>
            </a:rPr>
            <a:t>ক। নৈতিক কর্তব্য</a:t>
          </a:r>
        </a:p>
        <a:p>
          <a:r>
            <a:rPr lang="bn-BD" sz="1800" dirty="0" smtClean="0">
              <a:latin typeface="Nikosh" pitchFamily="2" charset="0"/>
              <a:cs typeface="Nikosh" pitchFamily="2" charset="0"/>
            </a:rPr>
            <a:t>খ। আইনগত কর্তব্য</a:t>
          </a:r>
        </a:p>
        <a:p>
          <a:r>
            <a:rPr lang="bn-BD" sz="1800" dirty="0" smtClean="0">
              <a:latin typeface="Nikosh" pitchFamily="2" charset="0"/>
              <a:cs typeface="Nikosh" pitchFamily="2" charset="0"/>
            </a:rPr>
            <a:t> </a:t>
          </a:r>
          <a:endParaRPr lang="en-US" sz="1800" dirty="0">
            <a:latin typeface="Nikosh" pitchFamily="2" charset="0"/>
            <a:cs typeface="Nikosh" pitchFamily="2" charset="0"/>
          </a:endParaRPr>
        </a:p>
      </dgm:t>
    </dgm:pt>
    <dgm:pt modelId="{3DE9EBA9-71B3-4E98-845F-5C739090C960}" type="parTrans" cxnId="{25C6DF63-0B48-463E-AFC1-C594DABBA6BC}">
      <dgm:prSet/>
      <dgm:spPr/>
      <dgm:t>
        <a:bodyPr/>
        <a:lstStyle/>
        <a:p>
          <a:endParaRPr lang="en-US"/>
        </a:p>
      </dgm:t>
    </dgm:pt>
    <dgm:pt modelId="{7EE73212-BEC5-42BE-ABFF-33607EB00DF6}" type="sibTrans" cxnId="{25C6DF63-0B48-463E-AFC1-C594DABBA6BC}">
      <dgm:prSet/>
      <dgm:spPr/>
      <dgm:t>
        <a:bodyPr/>
        <a:lstStyle/>
        <a:p>
          <a:endParaRPr lang="en-US"/>
        </a:p>
      </dgm:t>
    </dgm:pt>
    <dgm:pt modelId="{4EFF844F-720C-4977-B2A2-8B292437D364}" type="pres">
      <dgm:prSet presAssocID="{6E98B358-0B31-4DD7-AE96-49B438E7E995}" presName="Name0" presStyleCnt="0">
        <dgm:presLayoutVars>
          <dgm:chPref val="1"/>
          <dgm:dir/>
          <dgm:animOne val="branch"/>
          <dgm:animLvl val="lvl"/>
          <dgm:resizeHandles/>
        </dgm:presLayoutVars>
      </dgm:prSet>
      <dgm:spPr/>
      <dgm:t>
        <a:bodyPr/>
        <a:lstStyle/>
        <a:p>
          <a:endParaRPr lang="en-US"/>
        </a:p>
      </dgm:t>
    </dgm:pt>
    <dgm:pt modelId="{66512F0D-F5FA-4EBC-B450-50423B650EE6}" type="pres">
      <dgm:prSet presAssocID="{1B2362B4-7227-4F00-B7A4-D160F737464A}" presName="vertOne" presStyleCnt="0"/>
      <dgm:spPr/>
    </dgm:pt>
    <dgm:pt modelId="{91C65BD4-120D-4C2F-8F84-6D67D2D9C5A8}" type="pres">
      <dgm:prSet presAssocID="{1B2362B4-7227-4F00-B7A4-D160F737464A}" presName="txOne" presStyleLbl="node0" presStyleIdx="0" presStyleCnt="1" custScaleY="24978" custLinFactY="-12816" custLinFactNeighborX="1214" custLinFactNeighborY="-100000">
        <dgm:presLayoutVars>
          <dgm:chPref val="3"/>
        </dgm:presLayoutVars>
      </dgm:prSet>
      <dgm:spPr/>
      <dgm:t>
        <a:bodyPr/>
        <a:lstStyle/>
        <a:p>
          <a:endParaRPr lang="en-US"/>
        </a:p>
      </dgm:t>
    </dgm:pt>
    <dgm:pt modelId="{9FC65037-7DF1-4778-8AAE-A066A14B3A01}" type="pres">
      <dgm:prSet presAssocID="{1B2362B4-7227-4F00-B7A4-D160F737464A}" presName="parTransOne" presStyleCnt="0"/>
      <dgm:spPr/>
    </dgm:pt>
    <dgm:pt modelId="{19F3018F-918E-4211-A6EC-F292A373E430}" type="pres">
      <dgm:prSet presAssocID="{1B2362B4-7227-4F00-B7A4-D160F737464A}" presName="horzOne" presStyleCnt="0"/>
      <dgm:spPr/>
    </dgm:pt>
    <dgm:pt modelId="{FAD93BA7-1378-424F-8F0E-7791906108F6}" type="pres">
      <dgm:prSet presAssocID="{406DE1F6-9184-42AA-8356-7A018A43605F}" presName="vertTwo" presStyleCnt="0"/>
      <dgm:spPr/>
    </dgm:pt>
    <dgm:pt modelId="{A840E707-AB1D-47CB-952E-30468A5FBF40}" type="pres">
      <dgm:prSet presAssocID="{406DE1F6-9184-42AA-8356-7A018A43605F}" presName="txTwo" presStyleLbl="node2" presStyleIdx="0" presStyleCnt="4" custScaleY="36809" custLinFactNeighborX="-485" custLinFactNeighborY="-6652">
        <dgm:presLayoutVars>
          <dgm:chPref val="3"/>
        </dgm:presLayoutVars>
      </dgm:prSet>
      <dgm:spPr/>
      <dgm:t>
        <a:bodyPr/>
        <a:lstStyle/>
        <a:p>
          <a:endParaRPr lang="en-US"/>
        </a:p>
      </dgm:t>
    </dgm:pt>
    <dgm:pt modelId="{7C1CF7F2-5F5B-4C35-B25B-A1AE054D4C99}" type="pres">
      <dgm:prSet presAssocID="{406DE1F6-9184-42AA-8356-7A018A43605F}" presName="horzTwo" presStyleCnt="0"/>
      <dgm:spPr/>
    </dgm:pt>
    <dgm:pt modelId="{AC05F9EB-B514-475E-9556-E73E69EF7E50}" type="pres">
      <dgm:prSet presAssocID="{A1CF3840-7203-4F52-BD24-57AD4626C93B}" presName="sibSpaceTwo" presStyleCnt="0"/>
      <dgm:spPr/>
    </dgm:pt>
    <dgm:pt modelId="{7343A9E3-3ADD-4D3E-9341-DA82A5BD551B}" type="pres">
      <dgm:prSet presAssocID="{A37DABB8-D913-4356-98D2-CE9443639655}" presName="vertTwo" presStyleCnt="0"/>
      <dgm:spPr/>
    </dgm:pt>
    <dgm:pt modelId="{3FBA9702-C783-417D-8098-1BF0B5E326EF}" type="pres">
      <dgm:prSet presAssocID="{A37DABB8-D913-4356-98D2-CE9443639655}" presName="txTwo" presStyleLbl="node2" presStyleIdx="1" presStyleCnt="4" custScaleY="30865" custLinFactNeighborX="-2342" custLinFactNeighborY="-6652">
        <dgm:presLayoutVars>
          <dgm:chPref val="3"/>
        </dgm:presLayoutVars>
      </dgm:prSet>
      <dgm:spPr/>
      <dgm:t>
        <a:bodyPr/>
        <a:lstStyle/>
        <a:p>
          <a:endParaRPr lang="en-US"/>
        </a:p>
      </dgm:t>
    </dgm:pt>
    <dgm:pt modelId="{55833DBD-459A-49D8-94B7-71CC3FB1BC41}" type="pres">
      <dgm:prSet presAssocID="{A37DABB8-D913-4356-98D2-CE9443639655}" presName="horzTwo" presStyleCnt="0"/>
      <dgm:spPr/>
    </dgm:pt>
    <dgm:pt modelId="{5A68D941-1283-4F7F-A081-BDFFFCF19583}" type="pres">
      <dgm:prSet presAssocID="{BE627AFC-86C6-4B79-9384-11220DA4D249}" presName="sibSpaceTwo" presStyleCnt="0"/>
      <dgm:spPr/>
    </dgm:pt>
    <dgm:pt modelId="{FA1980BE-F55C-4A6F-B0E6-310644487C72}" type="pres">
      <dgm:prSet presAssocID="{420030C9-0C54-4DB0-8B2C-EB5CB3532029}" presName="vertTwo" presStyleCnt="0"/>
      <dgm:spPr/>
    </dgm:pt>
    <dgm:pt modelId="{F0F416C4-2B0C-4D18-B8BA-1DFB02EB50D7}" type="pres">
      <dgm:prSet presAssocID="{420030C9-0C54-4DB0-8B2C-EB5CB3532029}" presName="txTwo" presStyleLbl="node2" presStyleIdx="2" presStyleCnt="4" custScaleY="33359" custLinFactNeighborX="-9527" custLinFactNeighborY="-6652">
        <dgm:presLayoutVars>
          <dgm:chPref val="3"/>
        </dgm:presLayoutVars>
      </dgm:prSet>
      <dgm:spPr/>
      <dgm:t>
        <a:bodyPr/>
        <a:lstStyle/>
        <a:p>
          <a:endParaRPr lang="en-US"/>
        </a:p>
      </dgm:t>
    </dgm:pt>
    <dgm:pt modelId="{AC37DFF0-604A-4401-80CE-D704794E991D}" type="pres">
      <dgm:prSet presAssocID="{420030C9-0C54-4DB0-8B2C-EB5CB3532029}" presName="horzTwo" presStyleCnt="0"/>
      <dgm:spPr/>
    </dgm:pt>
    <dgm:pt modelId="{D970F030-06BA-46D8-A1FA-C7CED02DFE2A}" type="pres">
      <dgm:prSet presAssocID="{EEA352C9-F853-41F1-826E-B8AA11B56ABE}" presName="sibSpaceTwo" presStyleCnt="0"/>
      <dgm:spPr/>
    </dgm:pt>
    <dgm:pt modelId="{A531AA9B-0281-4596-8E68-5BAE30661F3B}" type="pres">
      <dgm:prSet presAssocID="{285B5290-AFF4-4EAD-8616-86BEF683AFDA}" presName="vertTwo" presStyleCnt="0"/>
      <dgm:spPr/>
    </dgm:pt>
    <dgm:pt modelId="{BF39882B-C61D-46FC-B2A1-1310DE2FE123}" type="pres">
      <dgm:prSet presAssocID="{285B5290-AFF4-4EAD-8616-86BEF683AFDA}" presName="txTwo" presStyleLbl="node2" presStyleIdx="3" presStyleCnt="4" custScaleY="22111" custLinFactNeighborX="-11582" custLinFactNeighborY="-27087">
        <dgm:presLayoutVars>
          <dgm:chPref val="3"/>
        </dgm:presLayoutVars>
      </dgm:prSet>
      <dgm:spPr/>
      <dgm:t>
        <a:bodyPr/>
        <a:lstStyle/>
        <a:p>
          <a:endParaRPr lang="en-US"/>
        </a:p>
      </dgm:t>
    </dgm:pt>
    <dgm:pt modelId="{291C2F1A-7DB0-436F-BD0F-5DE63EA5647F}" type="pres">
      <dgm:prSet presAssocID="{285B5290-AFF4-4EAD-8616-86BEF683AFDA}" presName="parTransTwo" presStyleCnt="0"/>
      <dgm:spPr/>
    </dgm:pt>
    <dgm:pt modelId="{AED25237-DF4C-4C4D-BA74-EEAE9D5FC564}" type="pres">
      <dgm:prSet presAssocID="{285B5290-AFF4-4EAD-8616-86BEF683AFDA}" presName="horzTwo" presStyleCnt="0"/>
      <dgm:spPr/>
    </dgm:pt>
    <dgm:pt modelId="{042C118E-A89F-4FBD-84A9-A2E3A93C3B37}" type="pres">
      <dgm:prSet presAssocID="{245598C0-26F6-466F-AFB7-0E5D254AA10E}" presName="vertThree" presStyleCnt="0"/>
      <dgm:spPr/>
    </dgm:pt>
    <dgm:pt modelId="{104175A7-8CE3-48F7-9A63-0FA5412185AA}" type="pres">
      <dgm:prSet presAssocID="{245598C0-26F6-466F-AFB7-0E5D254AA10E}" presName="txThree" presStyleLbl="node3" presStyleIdx="0" presStyleCnt="1" custScaleY="29908" custLinFactNeighborX="-2908" custLinFactNeighborY="-8565">
        <dgm:presLayoutVars>
          <dgm:chPref val="3"/>
        </dgm:presLayoutVars>
      </dgm:prSet>
      <dgm:spPr/>
      <dgm:t>
        <a:bodyPr/>
        <a:lstStyle/>
        <a:p>
          <a:endParaRPr lang="en-US"/>
        </a:p>
      </dgm:t>
    </dgm:pt>
    <dgm:pt modelId="{0977D365-CBC0-4947-BBA2-416B8ED308F5}" type="pres">
      <dgm:prSet presAssocID="{245598C0-26F6-466F-AFB7-0E5D254AA10E}" presName="horzThree" presStyleCnt="0"/>
      <dgm:spPr/>
    </dgm:pt>
  </dgm:ptLst>
  <dgm:cxnLst>
    <dgm:cxn modelId="{5491896F-36BE-40A5-9F09-CE56EB499437}" type="presOf" srcId="{420030C9-0C54-4DB0-8B2C-EB5CB3532029}" destId="{F0F416C4-2B0C-4D18-B8BA-1DFB02EB50D7}" srcOrd="0" destOrd="0" presId="urn:microsoft.com/office/officeart/2005/8/layout/hierarchy4"/>
    <dgm:cxn modelId="{A0CE1977-D575-4E75-9253-360EF3949DE9}" type="presOf" srcId="{6E98B358-0B31-4DD7-AE96-49B438E7E995}" destId="{4EFF844F-720C-4977-B2A2-8B292437D364}" srcOrd="0" destOrd="0" presId="urn:microsoft.com/office/officeart/2005/8/layout/hierarchy4"/>
    <dgm:cxn modelId="{A975DDB5-FE47-495E-8E15-D2A1B10F5204}" type="presOf" srcId="{245598C0-26F6-466F-AFB7-0E5D254AA10E}" destId="{104175A7-8CE3-48F7-9A63-0FA5412185AA}" srcOrd="0" destOrd="0" presId="urn:microsoft.com/office/officeart/2005/8/layout/hierarchy4"/>
    <dgm:cxn modelId="{60A25233-CC99-4F19-8B0B-9996703B9DDB}" type="presOf" srcId="{1B2362B4-7227-4F00-B7A4-D160F737464A}" destId="{91C65BD4-120D-4C2F-8F84-6D67D2D9C5A8}" srcOrd="0" destOrd="0" presId="urn:microsoft.com/office/officeart/2005/8/layout/hierarchy4"/>
    <dgm:cxn modelId="{A64DBA88-18EA-487E-BCE3-93B6B816BCCF}" srcId="{1B2362B4-7227-4F00-B7A4-D160F737464A}" destId="{285B5290-AFF4-4EAD-8616-86BEF683AFDA}" srcOrd="3" destOrd="0" parTransId="{CFC632D9-4F29-4CEC-AD15-6B27C626AD5D}" sibTransId="{9CC34CA7-8A2C-4E7E-9E04-66E0B936AEC0}"/>
    <dgm:cxn modelId="{4EAA0D58-9274-4D71-AA29-7F015120F92E}" type="presOf" srcId="{A37DABB8-D913-4356-98D2-CE9443639655}" destId="{3FBA9702-C783-417D-8098-1BF0B5E326EF}" srcOrd="0" destOrd="0" presId="urn:microsoft.com/office/officeart/2005/8/layout/hierarchy4"/>
    <dgm:cxn modelId="{0210078C-04C7-4E61-978B-B8B0ECE4C07B}" srcId="{6E98B358-0B31-4DD7-AE96-49B438E7E995}" destId="{1B2362B4-7227-4F00-B7A4-D160F737464A}" srcOrd="0" destOrd="0" parTransId="{A762E6A8-54C2-4079-AFE8-914543AD5B66}" sibTransId="{98381FFD-171A-4891-B1C2-EDEE2631784A}"/>
    <dgm:cxn modelId="{B94DDC5E-5995-41EF-8624-5B0C6E55A42B}" type="presOf" srcId="{406DE1F6-9184-42AA-8356-7A018A43605F}" destId="{A840E707-AB1D-47CB-952E-30468A5FBF40}" srcOrd="0" destOrd="0" presId="urn:microsoft.com/office/officeart/2005/8/layout/hierarchy4"/>
    <dgm:cxn modelId="{BC8025A1-7790-4F75-959E-4BD3E028ED16}" srcId="{1B2362B4-7227-4F00-B7A4-D160F737464A}" destId="{420030C9-0C54-4DB0-8B2C-EB5CB3532029}" srcOrd="2" destOrd="0" parTransId="{66B21268-5137-497F-96C5-8913CD69A562}" sibTransId="{EEA352C9-F853-41F1-826E-B8AA11B56ABE}"/>
    <dgm:cxn modelId="{073BF18B-C4E7-4BD3-AC1D-2D987ED277E8}" srcId="{1B2362B4-7227-4F00-B7A4-D160F737464A}" destId="{A37DABB8-D913-4356-98D2-CE9443639655}" srcOrd="1" destOrd="0" parTransId="{A2623116-89BB-4B4D-B5FA-75982FDED287}" sibTransId="{BE627AFC-86C6-4B79-9384-11220DA4D249}"/>
    <dgm:cxn modelId="{25C6DF63-0B48-463E-AFC1-C594DABBA6BC}" srcId="{285B5290-AFF4-4EAD-8616-86BEF683AFDA}" destId="{245598C0-26F6-466F-AFB7-0E5D254AA10E}" srcOrd="0" destOrd="0" parTransId="{3DE9EBA9-71B3-4E98-845F-5C739090C960}" sibTransId="{7EE73212-BEC5-42BE-ABFF-33607EB00DF6}"/>
    <dgm:cxn modelId="{0115B14F-C986-4F1F-8117-C7D80A550FA0}" type="presOf" srcId="{285B5290-AFF4-4EAD-8616-86BEF683AFDA}" destId="{BF39882B-C61D-46FC-B2A1-1310DE2FE123}" srcOrd="0" destOrd="0" presId="urn:microsoft.com/office/officeart/2005/8/layout/hierarchy4"/>
    <dgm:cxn modelId="{C4FDD086-E36F-4FA6-A4AC-AA9D9E063379}" srcId="{1B2362B4-7227-4F00-B7A4-D160F737464A}" destId="{406DE1F6-9184-42AA-8356-7A018A43605F}" srcOrd="0" destOrd="0" parTransId="{BBF1A2F7-A4DA-4610-8AE6-46276F6BFE92}" sibTransId="{A1CF3840-7203-4F52-BD24-57AD4626C93B}"/>
    <dgm:cxn modelId="{852D6A8A-2722-4BC2-99A8-038F9D67D7F4}" type="presParOf" srcId="{4EFF844F-720C-4977-B2A2-8B292437D364}" destId="{66512F0D-F5FA-4EBC-B450-50423B650EE6}" srcOrd="0" destOrd="0" presId="urn:microsoft.com/office/officeart/2005/8/layout/hierarchy4"/>
    <dgm:cxn modelId="{3E237906-0143-4AF8-91BB-4E3E03FB609A}" type="presParOf" srcId="{66512F0D-F5FA-4EBC-B450-50423B650EE6}" destId="{91C65BD4-120D-4C2F-8F84-6D67D2D9C5A8}" srcOrd="0" destOrd="0" presId="urn:microsoft.com/office/officeart/2005/8/layout/hierarchy4"/>
    <dgm:cxn modelId="{B769725D-D12C-4972-AB3F-E20B4BB22DBF}" type="presParOf" srcId="{66512F0D-F5FA-4EBC-B450-50423B650EE6}" destId="{9FC65037-7DF1-4778-8AAE-A066A14B3A01}" srcOrd="1" destOrd="0" presId="urn:microsoft.com/office/officeart/2005/8/layout/hierarchy4"/>
    <dgm:cxn modelId="{9312200F-F5DA-4050-A7AC-20CC56B9A25D}" type="presParOf" srcId="{66512F0D-F5FA-4EBC-B450-50423B650EE6}" destId="{19F3018F-918E-4211-A6EC-F292A373E430}" srcOrd="2" destOrd="0" presId="urn:microsoft.com/office/officeart/2005/8/layout/hierarchy4"/>
    <dgm:cxn modelId="{F433575C-DFED-4EFD-AFAE-2E2445B161AF}" type="presParOf" srcId="{19F3018F-918E-4211-A6EC-F292A373E430}" destId="{FAD93BA7-1378-424F-8F0E-7791906108F6}" srcOrd="0" destOrd="0" presId="urn:microsoft.com/office/officeart/2005/8/layout/hierarchy4"/>
    <dgm:cxn modelId="{524F2213-C38F-4D31-BD06-6C6FC4D7DB69}" type="presParOf" srcId="{FAD93BA7-1378-424F-8F0E-7791906108F6}" destId="{A840E707-AB1D-47CB-952E-30468A5FBF40}" srcOrd="0" destOrd="0" presId="urn:microsoft.com/office/officeart/2005/8/layout/hierarchy4"/>
    <dgm:cxn modelId="{8B4ADB9B-FF5C-4302-9C23-E6BE6FCF5E06}" type="presParOf" srcId="{FAD93BA7-1378-424F-8F0E-7791906108F6}" destId="{7C1CF7F2-5F5B-4C35-B25B-A1AE054D4C99}" srcOrd="1" destOrd="0" presId="urn:microsoft.com/office/officeart/2005/8/layout/hierarchy4"/>
    <dgm:cxn modelId="{A6EE1315-A720-4CF8-B1EE-CE55DE9268DD}" type="presParOf" srcId="{19F3018F-918E-4211-A6EC-F292A373E430}" destId="{AC05F9EB-B514-475E-9556-E73E69EF7E50}" srcOrd="1" destOrd="0" presId="urn:microsoft.com/office/officeart/2005/8/layout/hierarchy4"/>
    <dgm:cxn modelId="{FACC92C4-1F74-49E1-B78F-2801218C4B87}" type="presParOf" srcId="{19F3018F-918E-4211-A6EC-F292A373E430}" destId="{7343A9E3-3ADD-4D3E-9341-DA82A5BD551B}" srcOrd="2" destOrd="0" presId="urn:microsoft.com/office/officeart/2005/8/layout/hierarchy4"/>
    <dgm:cxn modelId="{8A4EA269-B2E6-4F83-8C9E-01723C99AAEF}" type="presParOf" srcId="{7343A9E3-3ADD-4D3E-9341-DA82A5BD551B}" destId="{3FBA9702-C783-417D-8098-1BF0B5E326EF}" srcOrd="0" destOrd="0" presId="urn:microsoft.com/office/officeart/2005/8/layout/hierarchy4"/>
    <dgm:cxn modelId="{B532AC6A-4BDA-40F1-B2C8-4FDCBDD50266}" type="presParOf" srcId="{7343A9E3-3ADD-4D3E-9341-DA82A5BD551B}" destId="{55833DBD-459A-49D8-94B7-71CC3FB1BC41}" srcOrd="1" destOrd="0" presId="urn:microsoft.com/office/officeart/2005/8/layout/hierarchy4"/>
    <dgm:cxn modelId="{35CF71BA-FD3A-4715-93BC-848B5A739BA0}" type="presParOf" srcId="{19F3018F-918E-4211-A6EC-F292A373E430}" destId="{5A68D941-1283-4F7F-A081-BDFFFCF19583}" srcOrd="3" destOrd="0" presId="urn:microsoft.com/office/officeart/2005/8/layout/hierarchy4"/>
    <dgm:cxn modelId="{276138C7-37A5-411E-B705-2FB1F274D748}" type="presParOf" srcId="{19F3018F-918E-4211-A6EC-F292A373E430}" destId="{FA1980BE-F55C-4A6F-B0E6-310644487C72}" srcOrd="4" destOrd="0" presId="urn:microsoft.com/office/officeart/2005/8/layout/hierarchy4"/>
    <dgm:cxn modelId="{2D3A20B7-D65D-4ACD-B21D-9B9B44B08E8C}" type="presParOf" srcId="{FA1980BE-F55C-4A6F-B0E6-310644487C72}" destId="{F0F416C4-2B0C-4D18-B8BA-1DFB02EB50D7}" srcOrd="0" destOrd="0" presId="urn:microsoft.com/office/officeart/2005/8/layout/hierarchy4"/>
    <dgm:cxn modelId="{8204F6F9-1153-4A33-ABD0-6552D2BA36F9}" type="presParOf" srcId="{FA1980BE-F55C-4A6F-B0E6-310644487C72}" destId="{AC37DFF0-604A-4401-80CE-D704794E991D}" srcOrd="1" destOrd="0" presId="urn:microsoft.com/office/officeart/2005/8/layout/hierarchy4"/>
    <dgm:cxn modelId="{5A2B2D16-628A-4D96-8BD4-029754E27EE2}" type="presParOf" srcId="{19F3018F-918E-4211-A6EC-F292A373E430}" destId="{D970F030-06BA-46D8-A1FA-C7CED02DFE2A}" srcOrd="5" destOrd="0" presId="urn:microsoft.com/office/officeart/2005/8/layout/hierarchy4"/>
    <dgm:cxn modelId="{6548198A-C3A5-4588-9997-B94036F93D45}" type="presParOf" srcId="{19F3018F-918E-4211-A6EC-F292A373E430}" destId="{A531AA9B-0281-4596-8E68-5BAE30661F3B}" srcOrd="6" destOrd="0" presId="urn:microsoft.com/office/officeart/2005/8/layout/hierarchy4"/>
    <dgm:cxn modelId="{1CD60E45-51FF-48C1-9422-F2B234C2C2D2}" type="presParOf" srcId="{A531AA9B-0281-4596-8E68-5BAE30661F3B}" destId="{BF39882B-C61D-46FC-B2A1-1310DE2FE123}" srcOrd="0" destOrd="0" presId="urn:microsoft.com/office/officeart/2005/8/layout/hierarchy4"/>
    <dgm:cxn modelId="{674FAC3B-E2E0-439F-A7DC-B125971E4441}" type="presParOf" srcId="{A531AA9B-0281-4596-8E68-5BAE30661F3B}" destId="{291C2F1A-7DB0-436F-BD0F-5DE63EA5647F}" srcOrd="1" destOrd="0" presId="urn:microsoft.com/office/officeart/2005/8/layout/hierarchy4"/>
    <dgm:cxn modelId="{8C7A8D30-5C71-473F-B601-4748852D59D1}" type="presParOf" srcId="{A531AA9B-0281-4596-8E68-5BAE30661F3B}" destId="{AED25237-DF4C-4C4D-BA74-EEAE9D5FC564}" srcOrd="2" destOrd="0" presId="urn:microsoft.com/office/officeart/2005/8/layout/hierarchy4"/>
    <dgm:cxn modelId="{6AA14325-D5BB-4F3C-B82A-E7BE656360A2}" type="presParOf" srcId="{AED25237-DF4C-4C4D-BA74-EEAE9D5FC564}" destId="{042C118E-A89F-4FBD-84A9-A2E3A93C3B37}" srcOrd="0" destOrd="0" presId="urn:microsoft.com/office/officeart/2005/8/layout/hierarchy4"/>
    <dgm:cxn modelId="{2B860EC6-416E-499D-B9D3-6D449ECEA2B1}" type="presParOf" srcId="{042C118E-A89F-4FBD-84A9-A2E3A93C3B37}" destId="{104175A7-8CE3-48F7-9A63-0FA5412185AA}" srcOrd="0" destOrd="0" presId="urn:microsoft.com/office/officeart/2005/8/layout/hierarchy4"/>
    <dgm:cxn modelId="{8E041339-8F0A-44A4-9A15-815C4077C245}" type="presParOf" srcId="{042C118E-A89F-4FBD-84A9-A2E3A93C3B37}" destId="{0977D365-CBC0-4947-BBA2-416B8ED308F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B43D52-A547-4D08-9A57-17E341D8EDF5}"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D5C7B406-3F4E-4894-AB0C-EDC4366491C7}">
      <dgm:prSet phldrT="[Text]" custT="1"/>
      <dgm:spPr/>
      <dgm:t>
        <a:bodyPr/>
        <a:lstStyle/>
        <a:p>
          <a:r>
            <a:rPr lang="bn-BD" sz="2400" dirty="0" smtClean="0">
              <a:latin typeface="Nikosh" pitchFamily="2" charset="0"/>
              <a:cs typeface="Nikosh" pitchFamily="2" charset="0"/>
            </a:rPr>
            <a:t>অধিকার</a:t>
          </a:r>
          <a:endParaRPr lang="en-US" sz="2400" dirty="0">
            <a:latin typeface="Nikosh" pitchFamily="2" charset="0"/>
            <a:cs typeface="Nikosh" pitchFamily="2" charset="0"/>
          </a:endParaRPr>
        </a:p>
      </dgm:t>
    </dgm:pt>
    <dgm:pt modelId="{2C5887F0-5633-4D80-8BB5-792F76296DCB}" type="parTrans" cxnId="{C3952602-72C9-4C8F-9C6D-C5B9ECF70E07}">
      <dgm:prSet/>
      <dgm:spPr/>
      <dgm:t>
        <a:bodyPr/>
        <a:lstStyle/>
        <a:p>
          <a:endParaRPr lang="en-US"/>
        </a:p>
      </dgm:t>
    </dgm:pt>
    <dgm:pt modelId="{6A98D8D3-9D7E-42BA-91A6-67F4DC8F93CF}" type="sibTrans" cxnId="{C3952602-72C9-4C8F-9C6D-C5B9ECF70E07}">
      <dgm:prSet/>
      <dgm:spPr/>
      <dgm:t>
        <a:bodyPr/>
        <a:lstStyle/>
        <a:p>
          <a:endParaRPr lang="en-US"/>
        </a:p>
      </dgm:t>
    </dgm:pt>
    <dgm:pt modelId="{B3606741-9B51-408D-B6D3-CD287E310CD9}">
      <dgm:prSet phldrT="[Text]" custT="1"/>
      <dgm:spPr/>
      <dgm:t>
        <a:bodyPr/>
        <a:lstStyle/>
        <a:p>
          <a:r>
            <a:rPr lang="bn-BD" sz="2000" dirty="0" smtClean="0">
              <a:latin typeface="Nikosh" pitchFamily="2" charset="0"/>
              <a:cs typeface="Nikosh" pitchFamily="2" charset="0"/>
            </a:rPr>
            <a:t>ক (?) </a:t>
          </a:r>
          <a:endParaRPr lang="en-US" sz="2000" dirty="0">
            <a:latin typeface="Nikosh" pitchFamily="2" charset="0"/>
            <a:cs typeface="Nikosh" pitchFamily="2" charset="0"/>
          </a:endParaRPr>
        </a:p>
      </dgm:t>
    </dgm:pt>
    <dgm:pt modelId="{E9A33298-E0B4-4E88-A390-A96E807C4DE8}" type="parTrans" cxnId="{5830253F-9D66-4296-AE3F-9B8FBF6BBCC9}">
      <dgm:prSet/>
      <dgm:spPr/>
      <dgm:t>
        <a:bodyPr/>
        <a:lstStyle/>
        <a:p>
          <a:endParaRPr lang="en-US"/>
        </a:p>
      </dgm:t>
    </dgm:pt>
    <dgm:pt modelId="{6DCA0986-6C60-478E-B31D-EE37F9D34F84}" type="sibTrans" cxnId="{5830253F-9D66-4296-AE3F-9B8FBF6BBCC9}">
      <dgm:prSet/>
      <dgm:spPr/>
      <dgm:t>
        <a:bodyPr/>
        <a:lstStyle/>
        <a:p>
          <a:endParaRPr lang="en-US"/>
        </a:p>
      </dgm:t>
    </dgm:pt>
    <dgm:pt modelId="{3768762B-9972-4886-939F-19A53C095AF5}">
      <dgm:prSet phldrT="[Text]" custT="1"/>
      <dgm:spPr/>
      <dgm:t>
        <a:bodyPr/>
        <a:lstStyle/>
        <a:p>
          <a:r>
            <a:rPr lang="bn-BD" sz="2000" dirty="0" smtClean="0">
              <a:latin typeface="Nikosh" pitchFamily="2" charset="0"/>
              <a:cs typeface="Nikosh" pitchFamily="2" charset="0"/>
            </a:rPr>
            <a:t>খ আইনগত</a:t>
          </a:r>
          <a:endParaRPr lang="en-US" sz="2000" dirty="0">
            <a:latin typeface="Nikosh" pitchFamily="2" charset="0"/>
            <a:cs typeface="Nikosh" pitchFamily="2" charset="0"/>
          </a:endParaRPr>
        </a:p>
      </dgm:t>
    </dgm:pt>
    <dgm:pt modelId="{81C7ABAD-C22A-440B-BAFA-715444D35100}" type="parTrans" cxnId="{3C9C96FD-514D-422F-AAC3-345F83AEE456}">
      <dgm:prSet/>
      <dgm:spPr/>
      <dgm:t>
        <a:bodyPr/>
        <a:lstStyle/>
        <a:p>
          <a:endParaRPr lang="en-US"/>
        </a:p>
      </dgm:t>
    </dgm:pt>
    <dgm:pt modelId="{56F27CE9-8512-48E3-92A0-3761180593B9}" type="sibTrans" cxnId="{3C9C96FD-514D-422F-AAC3-345F83AEE456}">
      <dgm:prSet/>
      <dgm:spPr/>
      <dgm:t>
        <a:bodyPr/>
        <a:lstStyle/>
        <a:p>
          <a:endParaRPr lang="en-US"/>
        </a:p>
      </dgm:t>
    </dgm:pt>
    <dgm:pt modelId="{DD539E8C-9D35-40EA-B290-C0FD30CC4886}">
      <dgm:prSet custT="1"/>
      <dgm:spPr/>
      <dgm:t>
        <a:bodyPr/>
        <a:lstStyle/>
        <a:p>
          <a:r>
            <a:rPr lang="bn-BD" sz="2000" dirty="0" smtClean="0">
              <a:latin typeface="Nikosh" pitchFamily="2" charset="0"/>
              <a:cs typeface="Nikosh" pitchFamily="2" charset="0"/>
            </a:rPr>
            <a:t>১। সামাজিক </a:t>
          </a:r>
          <a:endParaRPr lang="en-US" sz="2000" dirty="0">
            <a:latin typeface="Nikosh" pitchFamily="2" charset="0"/>
            <a:cs typeface="Nikosh" pitchFamily="2" charset="0"/>
          </a:endParaRPr>
        </a:p>
      </dgm:t>
    </dgm:pt>
    <dgm:pt modelId="{AD0CB998-6169-47A4-A309-4E550A034533}" type="parTrans" cxnId="{82D25FE6-C83B-4AD9-9E6E-F1A97965F852}">
      <dgm:prSet/>
      <dgm:spPr/>
      <dgm:t>
        <a:bodyPr/>
        <a:lstStyle/>
        <a:p>
          <a:endParaRPr lang="en-US"/>
        </a:p>
      </dgm:t>
    </dgm:pt>
    <dgm:pt modelId="{C2CF3E2F-B97F-4C01-A0E1-900C9F6A8551}" type="sibTrans" cxnId="{82D25FE6-C83B-4AD9-9E6E-F1A97965F852}">
      <dgm:prSet/>
      <dgm:spPr/>
      <dgm:t>
        <a:bodyPr/>
        <a:lstStyle/>
        <a:p>
          <a:endParaRPr lang="en-US"/>
        </a:p>
      </dgm:t>
    </dgm:pt>
    <dgm:pt modelId="{9CB7B110-24F3-49A6-AB81-028074E6F8FE}">
      <dgm:prSet custT="1"/>
      <dgm:spPr/>
      <dgm:t>
        <a:bodyPr/>
        <a:lstStyle/>
        <a:p>
          <a:r>
            <a:rPr lang="bn-BD" sz="2000" dirty="0" smtClean="0">
              <a:latin typeface="Nikosh" pitchFamily="2" charset="0"/>
              <a:cs typeface="Nikosh" pitchFamily="2" charset="0"/>
            </a:rPr>
            <a:t>২। ? </a:t>
          </a:r>
          <a:endParaRPr lang="en-US" sz="2000" dirty="0">
            <a:latin typeface="Nikosh" pitchFamily="2" charset="0"/>
            <a:cs typeface="Nikosh" pitchFamily="2" charset="0"/>
          </a:endParaRPr>
        </a:p>
      </dgm:t>
    </dgm:pt>
    <dgm:pt modelId="{0635C18F-FA18-4D27-8E7C-1D2A5142E22C}" type="parTrans" cxnId="{05CA8B47-2298-4E38-9C14-63FECE12BAD4}">
      <dgm:prSet/>
      <dgm:spPr/>
      <dgm:t>
        <a:bodyPr/>
        <a:lstStyle/>
        <a:p>
          <a:endParaRPr lang="en-US"/>
        </a:p>
      </dgm:t>
    </dgm:pt>
    <dgm:pt modelId="{7BD1ACA3-E07C-479E-BB59-BB028E14494B}" type="sibTrans" cxnId="{05CA8B47-2298-4E38-9C14-63FECE12BAD4}">
      <dgm:prSet/>
      <dgm:spPr/>
      <dgm:t>
        <a:bodyPr/>
        <a:lstStyle/>
        <a:p>
          <a:endParaRPr lang="en-US"/>
        </a:p>
      </dgm:t>
    </dgm:pt>
    <dgm:pt modelId="{76690EE6-5986-41EB-ABA5-C229E7605F6A}">
      <dgm:prSet custT="1"/>
      <dgm:spPr/>
      <dgm:t>
        <a:bodyPr/>
        <a:lstStyle/>
        <a:p>
          <a:r>
            <a:rPr lang="bn-BD" sz="2000" dirty="0" smtClean="0">
              <a:latin typeface="Nikosh" pitchFamily="2" charset="0"/>
              <a:cs typeface="Nikosh" pitchFamily="2" charset="0"/>
            </a:rPr>
            <a:t>৩। অর্থনৈতিক </a:t>
          </a:r>
          <a:endParaRPr lang="en-US" sz="2000" dirty="0">
            <a:latin typeface="Nikosh" pitchFamily="2" charset="0"/>
            <a:cs typeface="Nikosh" pitchFamily="2" charset="0"/>
          </a:endParaRPr>
        </a:p>
      </dgm:t>
    </dgm:pt>
    <dgm:pt modelId="{A9F64469-1296-4A39-AB7E-6515FD81747F}" type="parTrans" cxnId="{FCD38147-A776-407E-BEDE-99BDF7B8A6CF}">
      <dgm:prSet/>
      <dgm:spPr/>
      <dgm:t>
        <a:bodyPr/>
        <a:lstStyle/>
        <a:p>
          <a:endParaRPr lang="en-US"/>
        </a:p>
      </dgm:t>
    </dgm:pt>
    <dgm:pt modelId="{FCBDAC9E-6FD0-4DF1-B3D4-5429FCE52D13}" type="sibTrans" cxnId="{FCD38147-A776-407E-BEDE-99BDF7B8A6CF}">
      <dgm:prSet/>
      <dgm:spPr/>
      <dgm:t>
        <a:bodyPr/>
        <a:lstStyle/>
        <a:p>
          <a:endParaRPr lang="en-US"/>
        </a:p>
      </dgm:t>
    </dgm:pt>
    <dgm:pt modelId="{AF9379F1-54AB-4D6C-BDBA-1ABC9EDA0783}">
      <dgm:prSet custT="1"/>
      <dgm:spPr>
        <a:blipFill rotWithShape="0">
          <a:blip xmlns:r="http://schemas.openxmlformats.org/officeDocument/2006/relationships" r:embed="rId1"/>
          <a:stretch>
            <a:fillRect/>
          </a:stretch>
        </a:blipFill>
      </dgm:spPr>
      <dgm:t>
        <a:bodyPr/>
        <a:lstStyle/>
        <a:p>
          <a:endParaRPr lang="en-US" sz="6000" dirty="0"/>
        </a:p>
      </dgm:t>
    </dgm:pt>
    <dgm:pt modelId="{B7E3EDD3-1E9A-4F3B-ADC8-F9063360AE6B}" type="sibTrans" cxnId="{EB5E9325-753D-4AEF-8AFB-E13F2600F3B1}">
      <dgm:prSet/>
      <dgm:spPr/>
      <dgm:t>
        <a:bodyPr/>
        <a:lstStyle/>
        <a:p>
          <a:endParaRPr lang="en-US"/>
        </a:p>
      </dgm:t>
    </dgm:pt>
    <dgm:pt modelId="{B69D9624-7ED7-4211-81B2-AAE55E7412A4}" type="parTrans" cxnId="{EB5E9325-753D-4AEF-8AFB-E13F2600F3B1}">
      <dgm:prSet/>
      <dgm:spPr/>
      <dgm:t>
        <a:bodyPr/>
        <a:lstStyle/>
        <a:p>
          <a:endParaRPr lang="en-US"/>
        </a:p>
      </dgm:t>
    </dgm:pt>
    <dgm:pt modelId="{52ADD0DA-315E-4C93-9D99-27BD96A7B742}" type="pres">
      <dgm:prSet presAssocID="{C0B43D52-A547-4D08-9A57-17E341D8EDF5}" presName="Name0" presStyleCnt="0">
        <dgm:presLayoutVars>
          <dgm:chPref val="1"/>
          <dgm:dir/>
          <dgm:animOne val="branch"/>
          <dgm:animLvl val="lvl"/>
          <dgm:resizeHandles/>
        </dgm:presLayoutVars>
      </dgm:prSet>
      <dgm:spPr/>
      <dgm:t>
        <a:bodyPr/>
        <a:lstStyle/>
        <a:p>
          <a:endParaRPr lang="en-US"/>
        </a:p>
      </dgm:t>
    </dgm:pt>
    <dgm:pt modelId="{83409596-D4EF-49E9-8686-8069DA5439BA}" type="pres">
      <dgm:prSet presAssocID="{D5C7B406-3F4E-4894-AB0C-EDC4366491C7}" presName="vertOne" presStyleCnt="0"/>
      <dgm:spPr/>
    </dgm:pt>
    <dgm:pt modelId="{4A293EDF-E850-4C9E-A892-70860DB0B5FA}" type="pres">
      <dgm:prSet presAssocID="{D5C7B406-3F4E-4894-AB0C-EDC4366491C7}" presName="txOne" presStyleLbl="node0" presStyleIdx="0" presStyleCnt="1" custScaleY="20279" custLinFactY="-15480" custLinFactNeighborX="-37" custLinFactNeighborY="-100000">
        <dgm:presLayoutVars>
          <dgm:chPref val="3"/>
        </dgm:presLayoutVars>
      </dgm:prSet>
      <dgm:spPr/>
      <dgm:t>
        <a:bodyPr/>
        <a:lstStyle/>
        <a:p>
          <a:endParaRPr lang="en-US"/>
        </a:p>
      </dgm:t>
    </dgm:pt>
    <dgm:pt modelId="{703A7F70-A9DF-4304-A533-93AA6DBCAF1C}" type="pres">
      <dgm:prSet presAssocID="{D5C7B406-3F4E-4894-AB0C-EDC4366491C7}" presName="parTransOne" presStyleCnt="0"/>
      <dgm:spPr/>
    </dgm:pt>
    <dgm:pt modelId="{2CEE5668-ABC9-48E9-9B14-0E10B86B872A}" type="pres">
      <dgm:prSet presAssocID="{D5C7B406-3F4E-4894-AB0C-EDC4366491C7}" presName="horzOne" presStyleCnt="0"/>
      <dgm:spPr/>
    </dgm:pt>
    <dgm:pt modelId="{1AD285B7-8F7F-4AEB-95FC-338F034C1467}" type="pres">
      <dgm:prSet presAssocID="{B3606741-9B51-408D-B6D3-CD287E310CD9}" presName="vertTwo" presStyleCnt="0"/>
      <dgm:spPr/>
    </dgm:pt>
    <dgm:pt modelId="{0E45E880-0253-4512-B81B-496F7F383F91}" type="pres">
      <dgm:prSet presAssocID="{B3606741-9B51-408D-B6D3-CD287E310CD9}" presName="txTwo" presStyleLbl="node2" presStyleIdx="0" presStyleCnt="2" custScaleX="508763" custScaleY="14847" custLinFactX="91759" custLinFactNeighborX="100000" custLinFactNeighborY="-5557">
        <dgm:presLayoutVars>
          <dgm:chPref val="3"/>
        </dgm:presLayoutVars>
      </dgm:prSet>
      <dgm:spPr/>
      <dgm:t>
        <a:bodyPr/>
        <a:lstStyle/>
        <a:p>
          <a:endParaRPr lang="en-US"/>
        </a:p>
      </dgm:t>
    </dgm:pt>
    <dgm:pt modelId="{2E84CE47-B5C5-46A8-B0ED-E01B07578614}" type="pres">
      <dgm:prSet presAssocID="{B3606741-9B51-408D-B6D3-CD287E310CD9}" presName="horzTwo" presStyleCnt="0"/>
      <dgm:spPr/>
    </dgm:pt>
    <dgm:pt modelId="{2CC0CF26-1C5C-43A2-B672-047B47832330}" type="pres">
      <dgm:prSet presAssocID="{6DCA0986-6C60-478E-B31D-EE37F9D34F84}" presName="sibSpaceTwo" presStyleCnt="0"/>
      <dgm:spPr/>
    </dgm:pt>
    <dgm:pt modelId="{DBC82B12-87D6-4CF0-AED2-D5D21EB6E4BA}" type="pres">
      <dgm:prSet presAssocID="{3768762B-9972-4886-939F-19A53C095AF5}" presName="vertTwo" presStyleCnt="0"/>
      <dgm:spPr/>
    </dgm:pt>
    <dgm:pt modelId="{36DF4AF3-F87D-4FF9-93ED-98A7F5816016}" type="pres">
      <dgm:prSet presAssocID="{3768762B-9972-4886-939F-19A53C095AF5}" presName="txTwo" presStyleLbl="node2" presStyleIdx="1" presStyleCnt="2" custScaleX="64985" custScaleY="14847" custLinFactNeighborX="-1356" custLinFactNeighborY="-54570">
        <dgm:presLayoutVars>
          <dgm:chPref val="3"/>
        </dgm:presLayoutVars>
      </dgm:prSet>
      <dgm:spPr/>
      <dgm:t>
        <a:bodyPr/>
        <a:lstStyle/>
        <a:p>
          <a:endParaRPr lang="en-US"/>
        </a:p>
      </dgm:t>
    </dgm:pt>
    <dgm:pt modelId="{AD486757-E2CC-4EA3-ABE5-7072CDC4A324}" type="pres">
      <dgm:prSet presAssocID="{3768762B-9972-4886-939F-19A53C095AF5}" presName="parTransTwo" presStyleCnt="0"/>
      <dgm:spPr/>
    </dgm:pt>
    <dgm:pt modelId="{251AC110-EB3B-4678-B1F5-CD9997B25A2C}" type="pres">
      <dgm:prSet presAssocID="{3768762B-9972-4886-939F-19A53C095AF5}" presName="horzTwo" presStyleCnt="0"/>
      <dgm:spPr/>
    </dgm:pt>
    <dgm:pt modelId="{79E50ED3-F19C-4BDC-A369-C5DEE89001CA}" type="pres">
      <dgm:prSet presAssocID="{DD539E8C-9D35-40EA-B290-C0FD30CC4886}" presName="vertThree" presStyleCnt="0"/>
      <dgm:spPr/>
    </dgm:pt>
    <dgm:pt modelId="{FD647AA2-14C5-4A4E-A3B4-EB98F1CD7D9C}" type="pres">
      <dgm:prSet presAssocID="{DD539E8C-9D35-40EA-B290-C0FD30CC4886}" presName="txThree" presStyleLbl="node3" presStyleIdx="0" presStyleCnt="3" custScaleX="34034" custScaleY="10851" custLinFactNeighborX="-39555" custLinFactNeighborY="-67283">
        <dgm:presLayoutVars>
          <dgm:chPref val="3"/>
        </dgm:presLayoutVars>
      </dgm:prSet>
      <dgm:spPr/>
      <dgm:t>
        <a:bodyPr/>
        <a:lstStyle/>
        <a:p>
          <a:endParaRPr lang="en-US"/>
        </a:p>
      </dgm:t>
    </dgm:pt>
    <dgm:pt modelId="{AD068F54-2804-4F95-ACCA-C8D345333504}" type="pres">
      <dgm:prSet presAssocID="{DD539E8C-9D35-40EA-B290-C0FD30CC4886}" presName="parTransThree" presStyleCnt="0"/>
      <dgm:spPr/>
    </dgm:pt>
    <dgm:pt modelId="{32AD523D-8832-4207-ABDC-EBD6B39DB277}" type="pres">
      <dgm:prSet presAssocID="{DD539E8C-9D35-40EA-B290-C0FD30CC4886}" presName="horzThree" presStyleCnt="0"/>
      <dgm:spPr/>
    </dgm:pt>
    <dgm:pt modelId="{E8B5723B-7DAC-4D33-BD49-515B9466E702}" type="pres">
      <dgm:prSet presAssocID="{AF9379F1-54AB-4D6C-BDBA-1ABC9EDA0783}" presName="vertFour" presStyleCnt="0">
        <dgm:presLayoutVars>
          <dgm:chPref val="3"/>
        </dgm:presLayoutVars>
      </dgm:prSet>
      <dgm:spPr/>
    </dgm:pt>
    <dgm:pt modelId="{A831781C-F5FB-430E-AFDE-AF3B92F5A44B}" type="pres">
      <dgm:prSet presAssocID="{AF9379F1-54AB-4D6C-BDBA-1ABC9EDA0783}" presName="txFour" presStyleLbl="node4" presStyleIdx="0" presStyleCnt="1" custScaleX="2000000" custScaleY="47233" custLinFactNeighborX="49160" custLinFactNeighborY="-6307">
        <dgm:presLayoutVars>
          <dgm:chPref val="3"/>
        </dgm:presLayoutVars>
      </dgm:prSet>
      <dgm:spPr/>
      <dgm:t>
        <a:bodyPr/>
        <a:lstStyle/>
        <a:p>
          <a:endParaRPr lang="en-US"/>
        </a:p>
      </dgm:t>
    </dgm:pt>
    <dgm:pt modelId="{5A89E202-B364-40B4-8E36-F17B098AFE27}" type="pres">
      <dgm:prSet presAssocID="{AF9379F1-54AB-4D6C-BDBA-1ABC9EDA0783}" presName="horzFour" presStyleCnt="0"/>
      <dgm:spPr/>
    </dgm:pt>
    <dgm:pt modelId="{91ADBB9B-598D-460D-A702-DB5006DF060E}" type="pres">
      <dgm:prSet presAssocID="{C2CF3E2F-B97F-4C01-A0E1-900C9F6A8551}" presName="sibSpaceThree" presStyleCnt="0"/>
      <dgm:spPr/>
    </dgm:pt>
    <dgm:pt modelId="{F5F9FCFE-5768-4E2E-BEB4-F1AF3C6932AB}" type="pres">
      <dgm:prSet presAssocID="{9CB7B110-24F3-49A6-AB81-028074E6F8FE}" presName="vertThree" presStyleCnt="0"/>
      <dgm:spPr/>
    </dgm:pt>
    <dgm:pt modelId="{2E2C8E6F-7E13-4F84-8510-FDA6086C9606}" type="pres">
      <dgm:prSet presAssocID="{9CB7B110-24F3-49A6-AB81-028074E6F8FE}" presName="txThree" presStyleLbl="node3" presStyleIdx="1" presStyleCnt="3" custScaleX="786280" custScaleY="12344" custLinFactX="-500000" custLinFactNeighborX="-552042" custLinFactNeighborY="-6851">
        <dgm:presLayoutVars>
          <dgm:chPref val="3"/>
        </dgm:presLayoutVars>
      </dgm:prSet>
      <dgm:spPr/>
      <dgm:t>
        <a:bodyPr/>
        <a:lstStyle/>
        <a:p>
          <a:endParaRPr lang="en-US"/>
        </a:p>
      </dgm:t>
    </dgm:pt>
    <dgm:pt modelId="{DECF7834-5CF9-4899-AA08-F98C6D774B4A}" type="pres">
      <dgm:prSet presAssocID="{9CB7B110-24F3-49A6-AB81-028074E6F8FE}" presName="horzThree" presStyleCnt="0"/>
      <dgm:spPr/>
    </dgm:pt>
    <dgm:pt modelId="{C6DA416B-6958-4D68-8B48-566DD11A1CED}" type="pres">
      <dgm:prSet presAssocID="{7BD1ACA3-E07C-479E-BB59-BB028E14494B}" presName="sibSpaceThree" presStyleCnt="0"/>
      <dgm:spPr/>
    </dgm:pt>
    <dgm:pt modelId="{6CC5D46B-A6F6-4D70-9620-9370C1506D61}" type="pres">
      <dgm:prSet presAssocID="{76690EE6-5986-41EB-ABA5-C229E7605F6A}" presName="vertThree" presStyleCnt="0"/>
      <dgm:spPr/>
    </dgm:pt>
    <dgm:pt modelId="{A5736A16-CC8A-4208-9D46-650751C788A7}" type="pres">
      <dgm:prSet presAssocID="{76690EE6-5986-41EB-ABA5-C229E7605F6A}" presName="txThree" presStyleLbl="node3" presStyleIdx="2" presStyleCnt="3" custScaleX="864268" custScaleY="12344" custLinFactX="-278324" custLinFactNeighborX="-300000" custLinFactNeighborY="-9009">
        <dgm:presLayoutVars>
          <dgm:chPref val="3"/>
        </dgm:presLayoutVars>
      </dgm:prSet>
      <dgm:spPr/>
      <dgm:t>
        <a:bodyPr/>
        <a:lstStyle/>
        <a:p>
          <a:endParaRPr lang="en-US"/>
        </a:p>
      </dgm:t>
    </dgm:pt>
    <dgm:pt modelId="{DECCDA8C-1E2E-45D8-983E-7AE25FCA749A}" type="pres">
      <dgm:prSet presAssocID="{76690EE6-5986-41EB-ABA5-C229E7605F6A}" presName="horzThree" presStyleCnt="0"/>
      <dgm:spPr/>
    </dgm:pt>
  </dgm:ptLst>
  <dgm:cxnLst>
    <dgm:cxn modelId="{9C744B4A-AE9A-4689-A89E-1A0DD37EAB99}" type="presOf" srcId="{AF9379F1-54AB-4D6C-BDBA-1ABC9EDA0783}" destId="{A831781C-F5FB-430E-AFDE-AF3B92F5A44B}" srcOrd="0" destOrd="0" presId="urn:microsoft.com/office/officeart/2005/8/layout/hierarchy4"/>
    <dgm:cxn modelId="{EB5E9325-753D-4AEF-8AFB-E13F2600F3B1}" srcId="{DD539E8C-9D35-40EA-B290-C0FD30CC4886}" destId="{AF9379F1-54AB-4D6C-BDBA-1ABC9EDA0783}" srcOrd="0" destOrd="0" parTransId="{B69D9624-7ED7-4211-81B2-AAE55E7412A4}" sibTransId="{B7E3EDD3-1E9A-4F3B-ADC8-F9063360AE6B}"/>
    <dgm:cxn modelId="{05CA8B47-2298-4E38-9C14-63FECE12BAD4}" srcId="{3768762B-9972-4886-939F-19A53C095AF5}" destId="{9CB7B110-24F3-49A6-AB81-028074E6F8FE}" srcOrd="1" destOrd="0" parTransId="{0635C18F-FA18-4D27-8E7C-1D2A5142E22C}" sibTransId="{7BD1ACA3-E07C-479E-BB59-BB028E14494B}"/>
    <dgm:cxn modelId="{77DC3330-08CF-4E31-9700-23E595E2DD73}" type="presOf" srcId="{9CB7B110-24F3-49A6-AB81-028074E6F8FE}" destId="{2E2C8E6F-7E13-4F84-8510-FDA6086C9606}" srcOrd="0" destOrd="0" presId="urn:microsoft.com/office/officeart/2005/8/layout/hierarchy4"/>
    <dgm:cxn modelId="{7F1EB0DE-9745-468D-A15E-CA468C23C7E7}" type="presOf" srcId="{3768762B-9972-4886-939F-19A53C095AF5}" destId="{36DF4AF3-F87D-4FF9-93ED-98A7F5816016}" srcOrd="0" destOrd="0" presId="urn:microsoft.com/office/officeart/2005/8/layout/hierarchy4"/>
    <dgm:cxn modelId="{447211D7-ABBC-4E19-92AC-09C8E2AC996D}" type="presOf" srcId="{B3606741-9B51-408D-B6D3-CD287E310CD9}" destId="{0E45E880-0253-4512-B81B-496F7F383F91}" srcOrd="0" destOrd="0" presId="urn:microsoft.com/office/officeart/2005/8/layout/hierarchy4"/>
    <dgm:cxn modelId="{3C9C96FD-514D-422F-AAC3-345F83AEE456}" srcId="{D5C7B406-3F4E-4894-AB0C-EDC4366491C7}" destId="{3768762B-9972-4886-939F-19A53C095AF5}" srcOrd="1" destOrd="0" parTransId="{81C7ABAD-C22A-440B-BAFA-715444D35100}" sibTransId="{56F27CE9-8512-48E3-92A0-3761180593B9}"/>
    <dgm:cxn modelId="{82D25FE6-C83B-4AD9-9E6E-F1A97965F852}" srcId="{3768762B-9972-4886-939F-19A53C095AF5}" destId="{DD539E8C-9D35-40EA-B290-C0FD30CC4886}" srcOrd="0" destOrd="0" parTransId="{AD0CB998-6169-47A4-A309-4E550A034533}" sibTransId="{C2CF3E2F-B97F-4C01-A0E1-900C9F6A8551}"/>
    <dgm:cxn modelId="{C2E1CBAC-6616-4F61-9A96-253C9DB467FE}" type="presOf" srcId="{C0B43D52-A547-4D08-9A57-17E341D8EDF5}" destId="{52ADD0DA-315E-4C93-9D99-27BD96A7B742}" srcOrd="0" destOrd="0" presId="urn:microsoft.com/office/officeart/2005/8/layout/hierarchy4"/>
    <dgm:cxn modelId="{FCD38147-A776-407E-BEDE-99BDF7B8A6CF}" srcId="{3768762B-9972-4886-939F-19A53C095AF5}" destId="{76690EE6-5986-41EB-ABA5-C229E7605F6A}" srcOrd="2" destOrd="0" parTransId="{A9F64469-1296-4A39-AB7E-6515FD81747F}" sibTransId="{FCBDAC9E-6FD0-4DF1-B3D4-5429FCE52D13}"/>
    <dgm:cxn modelId="{EB70FF1E-239F-4EBB-8223-06FA64EF56D2}" type="presOf" srcId="{D5C7B406-3F4E-4894-AB0C-EDC4366491C7}" destId="{4A293EDF-E850-4C9E-A892-70860DB0B5FA}" srcOrd="0" destOrd="0" presId="urn:microsoft.com/office/officeart/2005/8/layout/hierarchy4"/>
    <dgm:cxn modelId="{5830253F-9D66-4296-AE3F-9B8FBF6BBCC9}" srcId="{D5C7B406-3F4E-4894-AB0C-EDC4366491C7}" destId="{B3606741-9B51-408D-B6D3-CD287E310CD9}" srcOrd="0" destOrd="0" parTransId="{E9A33298-E0B4-4E88-A390-A96E807C4DE8}" sibTransId="{6DCA0986-6C60-478E-B31D-EE37F9D34F84}"/>
    <dgm:cxn modelId="{C3952602-72C9-4C8F-9C6D-C5B9ECF70E07}" srcId="{C0B43D52-A547-4D08-9A57-17E341D8EDF5}" destId="{D5C7B406-3F4E-4894-AB0C-EDC4366491C7}" srcOrd="0" destOrd="0" parTransId="{2C5887F0-5633-4D80-8BB5-792F76296DCB}" sibTransId="{6A98D8D3-9D7E-42BA-91A6-67F4DC8F93CF}"/>
    <dgm:cxn modelId="{8445E4F2-22CC-4E54-92AC-56248107B53E}" type="presOf" srcId="{DD539E8C-9D35-40EA-B290-C0FD30CC4886}" destId="{FD647AA2-14C5-4A4E-A3B4-EB98F1CD7D9C}" srcOrd="0" destOrd="0" presId="urn:microsoft.com/office/officeart/2005/8/layout/hierarchy4"/>
    <dgm:cxn modelId="{90CBC989-6D63-4F2A-A60A-9C250AC79DE1}" type="presOf" srcId="{76690EE6-5986-41EB-ABA5-C229E7605F6A}" destId="{A5736A16-CC8A-4208-9D46-650751C788A7}" srcOrd="0" destOrd="0" presId="urn:microsoft.com/office/officeart/2005/8/layout/hierarchy4"/>
    <dgm:cxn modelId="{C283601C-5659-4822-A727-DBED177B9030}" type="presParOf" srcId="{52ADD0DA-315E-4C93-9D99-27BD96A7B742}" destId="{83409596-D4EF-49E9-8686-8069DA5439BA}" srcOrd="0" destOrd="0" presId="urn:microsoft.com/office/officeart/2005/8/layout/hierarchy4"/>
    <dgm:cxn modelId="{00CBBC0B-70D7-4D45-AF1F-62B6D91AC804}" type="presParOf" srcId="{83409596-D4EF-49E9-8686-8069DA5439BA}" destId="{4A293EDF-E850-4C9E-A892-70860DB0B5FA}" srcOrd="0" destOrd="0" presId="urn:microsoft.com/office/officeart/2005/8/layout/hierarchy4"/>
    <dgm:cxn modelId="{69ADE547-75A5-4A16-8F73-5BB76586DF16}" type="presParOf" srcId="{83409596-D4EF-49E9-8686-8069DA5439BA}" destId="{703A7F70-A9DF-4304-A533-93AA6DBCAF1C}" srcOrd="1" destOrd="0" presId="urn:microsoft.com/office/officeart/2005/8/layout/hierarchy4"/>
    <dgm:cxn modelId="{6A1DAAB5-FFE7-4875-8A9A-385382D13653}" type="presParOf" srcId="{83409596-D4EF-49E9-8686-8069DA5439BA}" destId="{2CEE5668-ABC9-48E9-9B14-0E10B86B872A}" srcOrd="2" destOrd="0" presId="urn:microsoft.com/office/officeart/2005/8/layout/hierarchy4"/>
    <dgm:cxn modelId="{156F8E14-630C-43BD-98C7-DD190D83FD5B}" type="presParOf" srcId="{2CEE5668-ABC9-48E9-9B14-0E10B86B872A}" destId="{1AD285B7-8F7F-4AEB-95FC-338F034C1467}" srcOrd="0" destOrd="0" presId="urn:microsoft.com/office/officeart/2005/8/layout/hierarchy4"/>
    <dgm:cxn modelId="{93C388F5-2E1D-43EE-B620-6A91382F975D}" type="presParOf" srcId="{1AD285B7-8F7F-4AEB-95FC-338F034C1467}" destId="{0E45E880-0253-4512-B81B-496F7F383F91}" srcOrd="0" destOrd="0" presId="urn:microsoft.com/office/officeart/2005/8/layout/hierarchy4"/>
    <dgm:cxn modelId="{9572BD52-F7EE-4236-8C59-0C2D6BB314E0}" type="presParOf" srcId="{1AD285B7-8F7F-4AEB-95FC-338F034C1467}" destId="{2E84CE47-B5C5-46A8-B0ED-E01B07578614}" srcOrd="1" destOrd="0" presId="urn:microsoft.com/office/officeart/2005/8/layout/hierarchy4"/>
    <dgm:cxn modelId="{817BFFB1-22C6-44F9-8E1E-3132F6C809B3}" type="presParOf" srcId="{2CEE5668-ABC9-48E9-9B14-0E10B86B872A}" destId="{2CC0CF26-1C5C-43A2-B672-047B47832330}" srcOrd="1" destOrd="0" presId="urn:microsoft.com/office/officeart/2005/8/layout/hierarchy4"/>
    <dgm:cxn modelId="{EC6663C1-C719-4D32-8AEF-07AE107217E8}" type="presParOf" srcId="{2CEE5668-ABC9-48E9-9B14-0E10B86B872A}" destId="{DBC82B12-87D6-4CF0-AED2-D5D21EB6E4BA}" srcOrd="2" destOrd="0" presId="urn:microsoft.com/office/officeart/2005/8/layout/hierarchy4"/>
    <dgm:cxn modelId="{45A5F66D-1716-4EC0-94C0-57317DF19BB0}" type="presParOf" srcId="{DBC82B12-87D6-4CF0-AED2-D5D21EB6E4BA}" destId="{36DF4AF3-F87D-4FF9-93ED-98A7F5816016}" srcOrd="0" destOrd="0" presId="urn:microsoft.com/office/officeart/2005/8/layout/hierarchy4"/>
    <dgm:cxn modelId="{1F2DA81A-A8A7-4E25-974B-FE679C53D6B5}" type="presParOf" srcId="{DBC82B12-87D6-4CF0-AED2-D5D21EB6E4BA}" destId="{AD486757-E2CC-4EA3-ABE5-7072CDC4A324}" srcOrd="1" destOrd="0" presId="urn:microsoft.com/office/officeart/2005/8/layout/hierarchy4"/>
    <dgm:cxn modelId="{7F73089F-BD62-4F3A-9156-72EB9124451D}" type="presParOf" srcId="{DBC82B12-87D6-4CF0-AED2-D5D21EB6E4BA}" destId="{251AC110-EB3B-4678-B1F5-CD9997B25A2C}" srcOrd="2" destOrd="0" presId="urn:microsoft.com/office/officeart/2005/8/layout/hierarchy4"/>
    <dgm:cxn modelId="{432E82DD-34E2-4B31-9743-6891977D020D}" type="presParOf" srcId="{251AC110-EB3B-4678-B1F5-CD9997B25A2C}" destId="{79E50ED3-F19C-4BDC-A369-C5DEE89001CA}" srcOrd="0" destOrd="0" presId="urn:microsoft.com/office/officeart/2005/8/layout/hierarchy4"/>
    <dgm:cxn modelId="{ABAFD865-D1EF-4CD9-A8B0-16DE71837B99}" type="presParOf" srcId="{79E50ED3-F19C-4BDC-A369-C5DEE89001CA}" destId="{FD647AA2-14C5-4A4E-A3B4-EB98F1CD7D9C}" srcOrd="0" destOrd="0" presId="urn:microsoft.com/office/officeart/2005/8/layout/hierarchy4"/>
    <dgm:cxn modelId="{2E012A3E-8772-487C-9A3F-4DC0A96283B8}" type="presParOf" srcId="{79E50ED3-F19C-4BDC-A369-C5DEE89001CA}" destId="{AD068F54-2804-4F95-ACCA-C8D345333504}" srcOrd="1" destOrd="0" presId="urn:microsoft.com/office/officeart/2005/8/layout/hierarchy4"/>
    <dgm:cxn modelId="{9ECB8824-DFBF-4004-9D85-686BEAE41962}" type="presParOf" srcId="{79E50ED3-F19C-4BDC-A369-C5DEE89001CA}" destId="{32AD523D-8832-4207-ABDC-EBD6B39DB277}" srcOrd="2" destOrd="0" presId="urn:microsoft.com/office/officeart/2005/8/layout/hierarchy4"/>
    <dgm:cxn modelId="{6B899CED-BD79-42F4-A6B8-A89E836DF618}" type="presParOf" srcId="{32AD523D-8832-4207-ABDC-EBD6B39DB277}" destId="{E8B5723B-7DAC-4D33-BD49-515B9466E702}" srcOrd="0" destOrd="0" presId="urn:microsoft.com/office/officeart/2005/8/layout/hierarchy4"/>
    <dgm:cxn modelId="{2C862014-15F5-4CFE-9C55-D54E84D8E327}" type="presParOf" srcId="{E8B5723B-7DAC-4D33-BD49-515B9466E702}" destId="{A831781C-F5FB-430E-AFDE-AF3B92F5A44B}" srcOrd="0" destOrd="0" presId="urn:microsoft.com/office/officeart/2005/8/layout/hierarchy4"/>
    <dgm:cxn modelId="{D16BAF2C-959F-4340-A863-6AB4AF313D3E}" type="presParOf" srcId="{E8B5723B-7DAC-4D33-BD49-515B9466E702}" destId="{5A89E202-B364-40B4-8E36-F17B098AFE27}" srcOrd="1" destOrd="0" presId="urn:microsoft.com/office/officeart/2005/8/layout/hierarchy4"/>
    <dgm:cxn modelId="{7A806B07-C7DD-47C4-B2BF-8E0897D576AA}" type="presParOf" srcId="{251AC110-EB3B-4678-B1F5-CD9997B25A2C}" destId="{91ADBB9B-598D-460D-A702-DB5006DF060E}" srcOrd="1" destOrd="0" presId="urn:microsoft.com/office/officeart/2005/8/layout/hierarchy4"/>
    <dgm:cxn modelId="{8F8E3EFD-BD8E-4E24-B5E4-A98FF54F8D2D}" type="presParOf" srcId="{251AC110-EB3B-4678-B1F5-CD9997B25A2C}" destId="{F5F9FCFE-5768-4E2E-BEB4-F1AF3C6932AB}" srcOrd="2" destOrd="0" presId="urn:microsoft.com/office/officeart/2005/8/layout/hierarchy4"/>
    <dgm:cxn modelId="{8FC24230-1DC1-41D6-BC18-19FF964E8C21}" type="presParOf" srcId="{F5F9FCFE-5768-4E2E-BEB4-F1AF3C6932AB}" destId="{2E2C8E6F-7E13-4F84-8510-FDA6086C9606}" srcOrd="0" destOrd="0" presId="urn:microsoft.com/office/officeart/2005/8/layout/hierarchy4"/>
    <dgm:cxn modelId="{1A3C0239-83A8-45E6-9034-617423F82A58}" type="presParOf" srcId="{F5F9FCFE-5768-4E2E-BEB4-F1AF3C6932AB}" destId="{DECF7834-5CF9-4899-AA08-F98C6D774B4A}" srcOrd="1" destOrd="0" presId="urn:microsoft.com/office/officeart/2005/8/layout/hierarchy4"/>
    <dgm:cxn modelId="{3C60847F-637D-4E5D-B72F-224903E0B4E9}" type="presParOf" srcId="{251AC110-EB3B-4678-B1F5-CD9997B25A2C}" destId="{C6DA416B-6958-4D68-8B48-566DD11A1CED}" srcOrd="3" destOrd="0" presId="urn:microsoft.com/office/officeart/2005/8/layout/hierarchy4"/>
    <dgm:cxn modelId="{CE567C53-4E9E-4D12-899C-1EDAF4DA0532}" type="presParOf" srcId="{251AC110-EB3B-4678-B1F5-CD9997B25A2C}" destId="{6CC5D46B-A6F6-4D70-9620-9370C1506D61}" srcOrd="4" destOrd="0" presId="urn:microsoft.com/office/officeart/2005/8/layout/hierarchy4"/>
    <dgm:cxn modelId="{C887B88F-A5E1-4EF2-AD68-B36FB53D8150}" type="presParOf" srcId="{6CC5D46B-A6F6-4D70-9620-9370C1506D61}" destId="{A5736A16-CC8A-4208-9D46-650751C788A7}" srcOrd="0" destOrd="0" presId="urn:microsoft.com/office/officeart/2005/8/layout/hierarchy4"/>
    <dgm:cxn modelId="{304E7D3A-4719-4FE7-8B42-A304CCF855B2}" type="presParOf" srcId="{6CC5D46B-A6F6-4D70-9620-9370C1506D61}" destId="{DECCDA8C-1E2E-45D8-983E-7AE25FCA749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07-Sep-20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07-Sep-20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805784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07-Sep-20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486072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white"/>
                </a:solidFill>
              </a:rPr>
              <a:pPr/>
              <a:t>07-Sep-20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79763633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prstClr val="white"/>
                </a:solidFill>
              </a:rPr>
              <a:pPr/>
              <a:t>07-Sep-20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27735274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prstClr val="black"/>
                </a:solidFill>
              </a:rPr>
              <a:pPr/>
              <a:t>07-Sep-20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1171501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solidFill>
                  <a:prstClr val="white"/>
                </a:solidFill>
              </a:rPr>
              <a:pPr/>
              <a:t>07-Sep-20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02934951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prstClr val="black"/>
                </a:solidFill>
              </a:rPr>
              <a:pPr/>
              <a:t>07-Sep-20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91493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solidFill>
                  <a:prstClr val="black"/>
                </a:solidFill>
              </a:rPr>
              <a:pPr/>
              <a:t>07-Sep-20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5718010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07-Sep-20</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74378707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07-Sep-20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1736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prstClr val="black"/>
                </a:solidFill>
              </a:rPr>
              <a:pPr/>
              <a:t>07-Sep-20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92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07-Sep-20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07-Sep-20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07-Sep-20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07-Sep-20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solidFill>
                  <a:prstClr val="black"/>
                </a:solidFill>
              </a:rPr>
              <a:pPr/>
              <a:t>07-Sep-20</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95714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mdorhelal@gmail.com"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50292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740739"/>
            <a:ext cx="4191000" cy="2728673"/>
          </a:xfrm>
        </p:spPr>
      </p:pic>
    </p:spTree>
    <p:extLst>
      <p:ext uri="{BB962C8B-B14F-4D97-AF65-F5344CB8AC3E}">
        <p14:creationId xmlns:p14="http://schemas.microsoft.com/office/powerpoint/2010/main" val="1806620703"/>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705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p:cNvPicPr>
            <a:picLocks noGrp="1" noChangeAspect="1"/>
          </p:cNvPicPr>
          <p:nvPr>
            <p:ph idx="1"/>
          </p:nvPr>
        </p:nvPicPr>
        <p:blipFill>
          <a:blip r:embed="rId2"/>
          <a:stretch>
            <a:fillRect/>
          </a:stretch>
        </p:blipFill>
        <p:spPr>
          <a:xfrm>
            <a:off x="533400" y="1600200"/>
            <a:ext cx="3073482" cy="4495800"/>
          </a:xfrm>
          <a:prstGeom prst="rect">
            <a:avLst/>
          </a:prstGeom>
        </p:spPr>
      </p:pic>
      <p:pic>
        <p:nvPicPr>
          <p:cNvPr id="5" name="Content Placeholder 3" descr="Aristotle.jpg"/>
          <p:cNvPicPr>
            <a:picLocks noChangeAspect="1"/>
          </p:cNvPicPr>
          <p:nvPr/>
        </p:nvPicPr>
        <p:blipFill>
          <a:blip r:embed="rId3"/>
          <a:stretch>
            <a:fillRect/>
          </a:stretch>
        </p:blipFill>
        <p:spPr>
          <a:xfrm>
            <a:off x="4163796" y="1447800"/>
            <a:ext cx="4525963" cy="47244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6294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descr="Aristotle.jpg"/>
          <p:cNvPicPr>
            <a:picLocks noGrp="1" noChangeAspect="1"/>
          </p:cNvPicPr>
          <p:nvPr>
            <p:ph idx="1"/>
          </p:nvPr>
        </p:nvPicPr>
        <p:blipFill>
          <a:blip r:embed="rId2"/>
          <a:stretch>
            <a:fillRect/>
          </a:stretch>
        </p:blipFill>
        <p:spPr>
          <a:xfrm>
            <a:off x="685800" y="2057400"/>
            <a:ext cx="3658397" cy="4343400"/>
          </a:xfrm>
        </p:spPr>
      </p:pic>
      <p:pic>
        <p:nvPicPr>
          <p:cNvPr id="5" name="Content Placeholder 3"/>
          <p:cNvPicPr>
            <a:picLocks noChangeAspect="1"/>
          </p:cNvPicPr>
          <p:nvPr/>
        </p:nvPicPr>
        <p:blipFill>
          <a:blip r:embed="rId3"/>
          <a:stretch>
            <a:fillRect/>
          </a:stretch>
        </p:blipFill>
        <p:spPr>
          <a:xfrm>
            <a:off x="5029200" y="1981200"/>
            <a:ext cx="3369855" cy="449314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normAutofit fontScale="90000"/>
          </a:bodyPr>
          <a:lstStyle/>
          <a:p>
            <a:pPr algn="ctr"/>
            <a:r>
              <a:rPr lang="bn-BD" dirty="0" smtClean="0">
                <a:latin typeface="Nikosh" pitchFamily="2" charset="0"/>
                <a:cs typeface="Nikosh" pitchFamily="2" charset="0"/>
              </a:rPr>
              <a:t>   </a:t>
            </a: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
        <p:nvSpPr>
          <p:cNvPr id="3" name="Content Placeholder 2"/>
          <p:cNvSpPr>
            <a:spLocks noGrp="1"/>
          </p:cNvSpPr>
          <p:nvPr>
            <p:ph idx="1"/>
          </p:nvPr>
        </p:nvSpPr>
        <p:spPr>
          <a:xfrm>
            <a:off x="762000" y="2438400"/>
            <a:ext cx="7696200" cy="3124200"/>
          </a:xfrm>
        </p:spPr>
        <p:txBody>
          <a:bodyPr>
            <a:normAutofit/>
          </a:bodyPr>
          <a:lstStyle/>
          <a:p>
            <a:pPr>
              <a:buNone/>
            </a:pPr>
            <a:r>
              <a:rPr lang="bn-BD" sz="2600" dirty="0" smtClean="0">
                <a:latin typeface="Nikosh" pitchFamily="2" charset="0"/>
                <a:cs typeface="Nikosh" pitchFamily="2" charset="0"/>
              </a:rPr>
              <a:t> </a:t>
            </a:r>
            <a:r>
              <a:rPr lang="bn-BD" sz="4000" dirty="0" smtClean="0">
                <a:latin typeface="Nikosh" pitchFamily="2" charset="0"/>
                <a:cs typeface="Nikosh" pitchFamily="2" charset="0"/>
              </a:rPr>
              <a:t>কর্তব্যের শ্রেণীবিভাগ বা প্রকারভেদ                 </a:t>
            </a:r>
          </a:p>
          <a:p>
            <a:pPr>
              <a:buNone/>
            </a:pPr>
            <a:r>
              <a:rPr lang="bn-BD" sz="4000" dirty="0" smtClean="0">
                <a:latin typeface="Nikosh" pitchFamily="2" charset="0"/>
                <a:cs typeface="Nikosh" pitchFamily="2" charset="0"/>
              </a:rPr>
              <a:t>নাগরিকের কর্তব্যসমুহ  </a:t>
            </a:r>
          </a:p>
          <a:p>
            <a:pPr>
              <a:buNone/>
            </a:pPr>
            <a:r>
              <a:rPr lang="bn-BD" sz="4000" dirty="0" smtClean="0">
                <a:latin typeface="Nikosh" pitchFamily="2" charset="0"/>
                <a:cs typeface="Nikosh" pitchFamily="2" charset="0"/>
              </a:rPr>
              <a:t> অধিকার ও কর্তব্যের সম্পর্ক </a:t>
            </a:r>
          </a:p>
          <a:p>
            <a:pPr>
              <a:buNone/>
            </a:pPr>
            <a:r>
              <a:rPr lang="bn-BD" sz="26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grpId="2" nodeType="clickEffect">
                                  <p:stCondLst>
                                    <p:cond delay="0"/>
                                  </p:stCondLst>
                                  <p:childTnLst>
                                    <p:animEffect transition="out" filter="diamond(in)">
                                      <p:cBhvr>
                                        <p:cTn id="34" dur="2000"/>
                                        <p:tgtEl>
                                          <p:spTgt spid="2"/>
                                        </p:tgtEl>
                                      </p:cBhvr>
                                    </p:animEffect>
                                    <p:set>
                                      <p:cBhvr>
                                        <p:cTn id="35" dur="1" fill="hold">
                                          <p:stCondLst>
                                            <p:cond delay="19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1"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linds(horizontal)">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1"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blinds(horizontal)">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blinds(horizontal)">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1"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blinds(horizontal)">
                                      <p:cBhvr>
                                        <p:cTn id="55" dur="5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2" nodeType="clickEffect">
                                  <p:stCondLst>
                                    <p:cond delay="0"/>
                                  </p:stCondLst>
                                  <p:childTnLst>
                                    <p:anim calcmode="lin" valueType="num">
                                      <p:cBhvr additive="base">
                                        <p:cTn id="59"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0" end="0"/>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2" nodeType="clickEffect">
                                  <p:stCondLst>
                                    <p:cond delay="0"/>
                                  </p:stCondLst>
                                  <p:childTnLst>
                                    <p:anim calcmode="lin" valueType="num">
                                      <p:cBhvr additive="base">
                                        <p:cTn id="65"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6" dur="500"/>
                                        <p:tgtEl>
                                          <p:spTgt spid="3">
                                            <p:txEl>
                                              <p:pRg st="1" end="1"/>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2" nodeType="clickEffect">
                                  <p:stCondLst>
                                    <p:cond delay="0"/>
                                  </p:stCondLst>
                                  <p:childTnLst>
                                    <p:anim calcmode="lin" valueType="num">
                                      <p:cBhvr additive="base">
                                        <p:cTn id="71"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p:tgtEl>
                                          <p:spTgt spid="3">
                                            <p:txEl>
                                              <p:pRg st="2" end="2"/>
                                            </p:tx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2" nodeType="clickEffect">
                                  <p:stCondLst>
                                    <p:cond delay="0"/>
                                  </p:stCondLst>
                                  <p:childTnLst>
                                    <p:anim calcmode="lin" valueType="num">
                                      <p:cBhvr additive="base">
                                        <p:cTn id="77"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8" dur="500"/>
                                        <p:tgtEl>
                                          <p:spTgt spid="3">
                                            <p:txEl>
                                              <p:pRg st="3" end="3"/>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
        <p:nvSpPr>
          <p:cNvPr id="3" name="Content Placeholder 2"/>
          <p:cNvSpPr>
            <a:spLocks noGrp="1"/>
          </p:cNvSpPr>
          <p:nvPr>
            <p:ph idx="1"/>
          </p:nvPr>
        </p:nvSpPr>
        <p:spPr>
          <a:xfrm>
            <a:off x="228600" y="2438400"/>
            <a:ext cx="8686800" cy="3200400"/>
          </a:xfrm>
        </p:spPr>
        <p:txBody>
          <a:bodyPr>
            <a:normAutofit lnSpcReduction="10000"/>
          </a:bodyPr>
          <a:lstStyle/>
          <a:p>
            <a:pPr>
              <a:buNone/>
            </a:pPr>
            <a:r>
              <a:rPr lang="bn-BD" sz="4000" dirty="0" smtClean="0">
                <a:latin typeface="Nikosh" pitchFamily="2" charset="0"/>
                <a:cs typeface="Nikosh" pitchFamily="2" charset="0"/>
              </a:rPr>
              <a:t>১। কর্তব্যের শ্রেণীবিভাগ বা প্রকারভেদ কি বলতে পারবে?                </a:t>
            </a:r>
          </a:p>
          <a:p>
            <a:pPr>
              <a:buNone/>
            </a:pPr>
            <a:r>
              <a:rPr lang="bn-BD" sz="4000" dirty="0" smtClean="0">
                <a:latin typeface="Nikosh" pitchFamily="2" charset="0"/>
                <a:cs typeface="Nikosh" pitchFamily="2" charset="0"/>
              </a:rPr>
              <a:t>২। নাগরিকের কর্তব্যসমুহ কি বলতে পারবে? </a:t>
            </a:r>
          </a:p>
          <a:p>
            <a:pPr>
              <a:buNone/>
            </a:pPr>
            <a:r>
              <a:rPr lang="bn-BD" sz="4000" dirty="0" smtClean="0">
                <a:latin typeface="Nikosh" pitchFamily="2" charset="0"/>
                <a:cs typeface="Nikosh" pitchFamily="2" charset="0"/>
              </a:rPr>
              <a:t>৩। অধিকার ও কর্তব্যের সম্পর্ক কি বলতে পারবে?</a:t>
            </a:r>
          </a:p>
          <a:p>
            <a:pPr>
              <a:buNone/>
            </a:pPr>
            <a:r>
              <a:rPr lang="bn-BD" sz="26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extLst>
      <p:ext uri="{BB962C8B-B14F-4D97-AF65-F5344CB8AC3E}">
        <p14:creationId xmlns:p14="http://schemas.microsoft.com/office/powerpoint/2010/main" val="101286207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grpId="2" nodeType="clickEffect">
                                  <p:stCondLst>
                                    <p:cond delay="0"/>
                                  </p:stCondLst>
                                  <p:childTnLst>
                                    <p:animEffect transition="out" filter="diamond(in)">
                                      <p:cBhvr>
                                        <p:cTn id="34" dur="2000"/>
                                        <p:tgtEl>
                                          <p:spTgt spid="2"/>
                                        </p:tgtEl>
                                      </p:cBhvr>
                                    </p:animEffect>
                                    <p:set>
                                      <p:cBhvr>
                                        <p:cTn id="35" dur="1" fill="hold">
                                          <p:stCondLst>
                                            <p:cond delay="19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1"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linds(horizontal)">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1"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blinds(horizontal)">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blinds(horizontal)">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1"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blinds(horizontal)">
                                      <p:cBhvr>
                                        <p:cTn id="55" dur="5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2" nodeType="clickEffect">
                                  <p:stCondLst>
                                    <p:cond delay="0"/>
                                  </p:stCondLst>
                                  <p:childTnLst>
                                    <p:anim calcmode="lin" valueType="num">
                                      <p:cBhvr additive="base">
                                        <p:cTn id="59"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0" end="0"/>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2" nodeType="clickEffect">
                                  <p:stCondLst>
                                    <p:cond delay="0"/>
                                  </p:stCondLst>
                                  <p:childTnLst>
                                    <p:anim calcmode="lin" valueType="num">
                                      <p:cBhvr additive="base">
                                        <p:cTn id="65"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6" dur="500"/>
                                        <p:tgtEl>
                                          <p:spTgt spid="3">
                                            <p:txEl>
                                              <p:pRg st="1" end="1"/>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2" nodeType="clickEffect">
                                  <p:stCondLst>
                                    <p:cond delay="0"/>
                                  </p:stCondLst>
                                  <p:childTnLst>
                                    <p:anim calcmode="lin" valueType="num">
                                      <p:cBhvr additive="base">
                                        <p:cTn id="71"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p:tgtEl>
                                          <p:spTgt spid="3">
                                            <p:txEl>
                                              <p:pRg st="2" end="2"/>
                                            </p:tx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2" nodeType="clickEffect">
                                  <p:stCondLst>
                                    <p:cond delay="0"/>
                                  </p:stCondLst>
                                  <p:childTnLst>
                                    <p:anim calcmode="lin" valueType="num">
                                      <p:cBhvr additive="base">
                                        <p:cTn id="77"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8" dur="500"/>
                                        <p:tgtEl>
                                          <p:spTgt spid="3">
                                            <p:txEl>
                                              <p:pRg st="3" end="3"/>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
        <p:nvSpPr>
          <p:cNvPr id="3" name="Content Placeholder 2"/>
          <p:cNvSpPr>
            <a:spLocks noGrp="1"/>
          </p:cNvSpPr>
          <p:nvPr>
            <p:ph idx="1"/>
          </p:nvPr>
        </p:nvSpPr>
        <p:spPr>
          <a:xfrm>
            <a:off x="152400" y="2209800"/>
            <a:ext cx="8686800" cy="3276600"/>
          </a:xfrm>
        </p:spPr>
        <p:txBody>
          <a:bodyPr>
            <a:normAutofit/>
          </a:bodyPr>
          <a:lstStyle/>
          <a:p>
            <a:pPr>
              <a:buNone/>
            </a:pPr>
            <a:r>
              <a:rPr lang="bn-BD" sz="4000" dirty="0" smtClean="0">
                <a:latin typeface="Nikosh" pitchFamily="2" charset="0"/>
                <a:cs typeface="Nikosh" pitchFamily="2" charset="0"/>
              </a:rPr>
              <a:t>১। কর্তব্যের শ্রেণীবিভাগ বা প্রকারভেদ কি বল?                </a:t>
            </a:r>
          </a:p>
          <a:p>
            <a:pPr>
              <a:buNone/>
            </a:pPr>
            <a:r>
              <a:rPr lang="bn-BD" sz="4000" dirty="0" smtClean="0">
                <a:latin typeface="Nikosh" pitchFamily="2" charset="0"/>
                <a:cs typeface="Nikosh" pitchFamily="2" charset="0"/>
              </a:rPr>
              <a:t>২। নাগরিকের কর্তব্যসমুহ কি বল? </a:t>
            </a:r>
          </a:p>
          <a:p>
            <a:pPr>
              <a:buNone/>
            </a:pPr>
            <a:r>
              <a:rPr lang="bn-BD" sz="4000" dirty="0" smtClean="0">
                <a:latin typeface="Nikosh" pitchFamily="2" charset="0"/>
                <a:cs typeface="Nikosh" pitchFamily="2" charset="0"/>
              </a:rPr>
              <a:t>৩। অধিকার ও কর্তব্যের সম্পর্ক কি বল?</a:t>
            </a:r>
          </a:p>
          <a:p>
            <a:pPr>
              <a:buNone/>
            </a:pPr>
            <a:r>
              <a:rPr lang="bn-BD" sz="24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2" nodeType="clickEffect">
                                  <p:stCondLst>
                                    <p:cond delay="0"/>
                                  </p:stCondLst>
                                  <p:childTnLst>
                                    <p:animEffect transition="out" filter="box(in)">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   একক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914400" y="2133600"/>
            <a:ext cx="7543800" cy="1752600"/>
          </a:xfrm>
        </p:spPr>
        <p:txBody>
          <a:bodyPr>
            <a:normAutofit lnSpcReduction="10000"/>
          </a:bodyPr>
          <a:lstStyle/>
          <a:p>
            <a:pPr algn="ctr">
              <a:buNone/>
            </a:pPr>
            <a:r>
              <a:rPr lang="bn-BD" sz="4000" dirty="0" smtClean="0">
                <a:latin typeface="Nikosh" pitchFamily="2" charset="0"/>
                <a:cs typeface="Nikosh" pitchFamily="2" charset="0"/>
              </a:rPr>
              <a:t>কর্তব্যের শ্রেণীবিভাগ বা প্রকারভেদ কি বল?</a:t>
            </a:r>
            <a:endParaRPr lang="bn-BD" sz="3800" dirty="0" smtClean="0">
              <a:latin typeface="Nikosh" pitchFamily="2" charset="0"/>
              <a:cs typeface="Nikosh" pitchFamily="2" charset="0"/>
            </a:endParaRPr>
          </a:p>
          <a:p>
            <a:pPr algn="ctr">
              <a:buNone/>
            </a:pPr>
            <a:r>
              <a:rPr lang="bn-BD" sz="3800" dirty="0" smtClean="0">
                <a:latin typeface="Nikosh" pitchFamily="2" charset="0"/>
                <a:cs typeface="Nikosh" pitchFamily="2" charset="0"/>
              </a:rPr>
              <a:t>সময়ঃ ৫ মিনিট  </a:t>
            </a:r>
          </a:p>
          <a:p>
            <a:pPr>
              <a:buNone/>
            </a:pP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1"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2"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ppt_x"/>
                                          </p:val>
                                        </p:tav>
                                      </p:tavLst>
                                    </p:anim>
                                    <p:anim calcmode="lin" valueType="num">
                                      <p:cBhvr additive="base">
                                        <p:cTn id="28" dur="500"/>
                                        <p:tgtEl>
                                          <p:spTgt spid="2"/>
                                        </p:tgtEl>
                                        <p:attrNameLst>
                                          <p:attrName>ppt_y</p:attrName>
                                        </p:attrNameLst>
                                      </p:cBhvr>
                                      <p:tavLst>
                                        <p:tav tm="0">
                                          <p:val>
                                            <p:strVal val="ppt_y"/>
                                          </p:val>
                                        </p:tav>
                                        <p:tav tm="100000">
                                          <p:val>
                                            <p:strVal val="1+ppt_h/2"/>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5562600" cy="1143000"/>
          </a:xfrm>
        </p:spPr>
        <p:txBody>
          <a:bodyPr/>
          <a:lstStyle/>
          <a:p>
            <a:pPr algn="ctr"/>
            <a:r>
              <a:rPr lang="bn-BD" dirty="0" smtClean="0">
                <a:latin typeface="Nikosh" pitchFamily="2" charset="0"/>
                <a:cs typeface="Nikosh" pitchFamily="2" charset="0"/>
              </a:rPr>
              <a:t>একক কাজের সমাধান</a:t>
            </a:r>
            <a:endParaRPr lang="en-US" dirty="0"/>
          </a:p>
        </p:txBody>
      </p:sp>
      <p:sp>
        <p:nvSpPr>
          <p:cNvPr id="5" name="Content Placeholder 4"/>
          <p:cNvSpPr>
            <a:spLocks noGrp="1"/>
          </p:cNvSpPr>
          <p:nvPr>
            <p:ph idx="1"/>
          </p:nvPr>
        </p:nvSpPr>
        <p:spPr>
          <a:xfrm>
            <a:off x="381000" y="1676400"/>
            <a:ext cx="8229600" cy="5029200"/>
          </a:xfrm>
        </p:spPr>
        <p:txBody>
          <a:bodyPr>
            <a:normAutofit/>
          </a:bodyPr>
          <a:lstStyle/>
          <a:p>
            <a:pPr algn="ctr">
              <a:buNone/>
            </a:pPr>
            <a:r>
              <a:rPr lang="bn-BD" sz="3600" dirty="0" smtClean="0">
                <a:latin typeface="Times New Roman" pitchFamily="18" charset="0"/>
                <a:cs typeface="Nikosh" pitchFamily="2" charset="0"/>
              </a:rPr>
              <a:t>কর্তব্যকে </a:t>
            </a:r>
            <a:r>
              <a:rPr lang="en-US" sz="3600" smtClean="0">
                <a:latin typeface="Times New Roman" pitchFamily="18" charset="0"/>
                <a:cs typeface="Nikosh" pitchFamily="2" charset="0"/>
              </a:rPr>
              <a:t>বে</a:t>
            </a:r>
            <a:r>
              <a:rPr lang="bn-BD" sz="3600" smtClean="0">
                <a:latin typeface="Times New Roman" pitchFamily="18" charset="0"/>
                <a:cs typeface="Nikosh" pitchFamily="2" charset="0"/>
              </a:rPr>
              <a:t>শ </a:t>
            </a:r>
            <a:r>
              <a:rPr lang="bn-BD" sz="3600" dirty="0" smtClean="0">
                <a:latin typeface="Times New Roman" pitchFamily="18" charset="0"/>
                <a:cs typeface="Nikosh" pitchFamily="2" charset="0"/>
              </a:rPr>
              <a:t>কয়েক শ্রেনীতে ভাগ করা যায়ঃ </a:t>
            </a:r>
          </a:p>
          <a:p>
            <a:pPr>
              <a:buNone/>
            </a:pPr>
            <a:endParaRPr lang="bn-BD" sz="2400" dirty="0" smtClean="0">
              <a:latin typeface="Times New Roman" pitchFamily="18" charset="0"/>
              <a:cs typeface="Nikosh" pitchFamily="2" charset="0"/>
            </a:endParaRPr>
          </a:p>
        </p:txBody>
      </p:sp>
      <p:graphicFrame>
        <p:nvGraphicFramePr>
          <p:cNvPr id="4" name="Diagram 3"/>
          <p:cNvGraphicFramePr/>
          <p:nvPr/>
        </p:nvGraphicFramePr>
        <p:xfrm>
          <a:off x="1143000" y="2667000"/>
          <a:ext cx="7239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2"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0" y="0"/>
            <a:ext cx="4495800" cy="1143000"/>
          </a:xfrm>
        </p:spPr>
        <p:txBody>
          <a:bodyPr>
            <a:normAutofit/>
          </a:bodyPr>
          <a:lstStyle/>
          <a:p>
            <a:pPr algn="ctr"/>
            <a:r>
              <a:rPr lang="bn-BD" sz="6000" dirty="0" smtClean="0">
                <a:latin typeface="Nikosh" pitchFamily="2" charset="0"/>
                <a:cs typeface="Nikosh" pitchFamily="2" charset="0"/>
              </a:rPr>
              <a:t>জোড়ায় কাজ</a:t>
            </a:r>
            <a:endPar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304800" y="1828800"/>
            <a:ext cx="8382000" cy="4656138"/>
          </a:xfrm>
          <a:prstGeom prst="rect">
            <a:avLst/>
          </a:prstGeom>
        </p:spPr>
      </p:pic>
    </p:spTree>
    <p:extLst>
      <p:ext uri="{BB962C8B-B14F-4D97-AF65-F5344CB8AC3E}">
        <p14:creationId xmlns:p14="http://schemas.microsoft.com/office/powerpoint/2010/main" val="25889435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2"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heckerboard(across)">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grpId="3" nodeType="clickEffect">
                                  <p:stCondLst>
                                    <p:cond delay="0"/>
                                  </p:stCondLst>
                                  <p:childTnLst>
                                    <p:animEffect transition="out" filter="diamond(in)">
                                      <p:cBhvr>
                                        <p:cTn id="36" dur="2000"/>
                                        <p:tgtEl>
                                          <p:spTgt spid="2"/>
                                        </p:tgtEl>
                                      </p:cBhvr>
                                    </p:animEffect>
                                    <p:set>
                                      <p:cBhvr>
                                        <p:cTn id="3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137" y="1203767"/>
            <a:ext cx="8161727" cy="4450466"/>
          </a:xfrm>
          <a:prstGeom prst="rect">
            <a:avLst/>
          </a:prstGeom>
        </p:spPr>
      </p:pic>
    </p:spTree>
    <p:extLst>
      <p:ext uri="{BB962C8B-B14F-4D97-AF65-F5344CB8AC3E}">
        <p14:creationId xmlns:p14="http://schemas.microsoft.com/office/powerpoint/2010/main" val="3665993038"/>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953000" cy="1143000"/>
          </a:xfrm>
        </p:spPr>
        <p:txBody>
          <a:bodyPr/>
          <a:lstStyle/>
          <a:p>
            <a:pPr algn="ctr"/>
            <a:r>
              <a:rPr lang="bn-BD" dirty="0" smtClean="0">
                <a:latin typeface="Nikosh" pitchFamily="2" charset="0"/>
                <a:cs typeface="Nikosh" pitchFamily="2" charset="0"/>
              </a:rPr>
              <a:t>   জোড়ায়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685800" y="1905000"/>
            <a:ext cx="8001000" cy="1828800"/>
          </a:xfrm>
        </p:spPr>
        <p:txBody>
          <a:bodyPr>
            <a:normAutofit/>
          </a:bodyPr>
          <a:lstStyle/>
          <a:p>
            <a:pPr algn="ctr">
              <a:buNone/>
            </a:pPr>
            <a:r>
              <a:rPr lang="bn-BD" sz="4000" dirty="0" smtClean="0">
                <a:latin typeface="Nikosh" pitchFamily="2" charset="0"/>
                <a:cs typeface="Nikosh" pitchFamily="2" charset="0"/>
              </a:rPr>
              <a:t>নাগরিকের কর্তব্যসমুহ কি বল?</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16" fill="hold" grpId="2" nodeType="clickEffect">
                                  <p:stCondLst>
                                    <p:cond delay="0"/>
                                  </p:stCondLst>
                                  <p:childTnLst>
                                    <p:animEffect transition="out" filter="diamond(in)">
                                      <p:cBhvr>
                                        <p:cTn id="25" dur="2000"/>
                                        <p:tgtEl>
                                          <p:spTgt spid="2"/>
                                        </p:tgtEl>
                                      </p:cBhvr>
                                    </p:animEffect>
                                    <p:set>
                                      <p:cBhvr>
                                        <p:cTn id="2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err="1">
                <a:latin typeface="Nikosh" pitchFamily="2" charset="0"/>
                <a:cs typeface="Nikosh" pitchFamily="2" charset="0"/>
              </a:rPr>
              <a:t>শিক্ষক</a:t>
            </a:r>
            <a:r>
              <a:rPr lang="en-US" dirty="0">
                <a:latin typeface="Nikosh" pitchFamily="2" charset="0"/>
                <a:cs typeface="Nikosh" pitchFamily="2" charset="0"/>
              </a:rPr>
              <a:t> </a:t>
            </a:r>
            <a:r>
              <a:rPr lang="en-US" dirty="0" err="1">
                <a:latin typeface="Nikosh" pitchFamily="2" charset="0"/>
                <a:cs typeface="Nikosh" pitchFamily="2" charset="0"/>
              </a:rPr>
              <a:t>পরিচিতি</a:t>
            </a:r>
            <a:endParaRPr lang="en-SG" dirty="0"/>
          </a:p>
        </p:txBody>
      </p:sp>
      <p:sp>
        <p:nvSpPr>
          <p:cNvPr id="3" name="Text Placeholder 2"/>
          <p:cNvSpPr>
            <a:spLocks noGrp="1"/>
          </p:cNvSpPr>
          <p:nvPr>
            <p:ph type="body" idx="1"/>
          </p:nvPr>
        </p:nvSpPr>
        <p:spPr>
          <a:xfrm>
            <a:off x="457200" y="1524000"/>
            <a:ext cx="4040188" cy="914400"/>
          </a:xfrm>
        </p:spPr>
        <p:txBody>
          <a:bodyPr>
            <a:normAutofit fontScale="77500" lnSpcReduction="20000"/>
          </a:bodyPr>
          <a:lstStyle/>
          <a:p>
            <a:endParaRPr lang="en-US" dirty="0" smtClean="0">
              <a:latin typeface="Nikosh" pitchFamily="2" charset="0"/>
              <a:cs typeface="Nikosh" pitchFamily="2" charset="0"/>
            </a:endParaRPr>
          </a:p>
          <a:p>
            <a:pPr algn="ctr"/>
            <a:r>
              <a:rPr lang="en-US" sz="5700" dirty="0" err="1" smtClean="0">
                <a:latin typeface="Nikosh" pitchFamily="2" charset="0"/>
                <a:cs typeface="Nikosh" pitchFamily="2" charset="0"/>
              </a:rPr>
              <a:t>পরিচয়</a:t>
            </a:r>
            <a:endParaRPr lang="en-SG" sz="5700" dirty="0">
              <a:latin typeface="Nikosh" pitchFamily="2" charset="0"/>
              <a:cs typeface="Nikosh" pitchFamily="2" charset="0"/>
            </a:endParaRPr>
          </a:p>
          <a:p>
            <a:pPr algn="ctr"/>
            <a:endParaRPr lang="en-SG" dirty="0"/>
          </a:p>
        </p:txBody>
      </p:sp>
      <p:sp>
        <p:nvSpPr>
          <p:cNvPr id="5" name="Text Placeholder 4"/>
          <p:cNvSpPr>
            <a:spLocks noGrp="1"/>
          </p:cNvSpPr>
          <p:nvPr>
            <p:ph type="body" sz="quarter" idx="3"/>
          </p:nvPr>
        </p:nvSpPr>
        <p:spPr>
          <a:xfrm>
            <a:off x="4648200" y="1371601"/>
            <a:ext cx="4041775" cy="914400"/>
          </a:xfrm>
        </p:spPr>
        <p:txBody>
          <a:bodyPr>
            <a:normAutofit fontScale="92500" lnSpcReduction="20000"/>
          </a:bodyPr>
          <a:lstStyle/>
          <a:p>
            <a:pPr algn="ctr"/>
            <a:endParaRPr lang="en-US" dirty="0" smtClean="0">
              <a:latin typeface="Nikosh" pitchFamily="2" charset="0"/>
              <a:cs typeface="Nikosh" pitchFamily="2" charset="0"/>
            </a:endParaRPr>
          </a:p>
          <a:p>
            <a:pPr algn="ctr"/>
            <a:r>
              <a:rPr lang="en-US" sz="4300" dirty="0" err="1" smtClean="0">
                <a:latin typeface="Nikosh" pitchFamily="2" charset="0"/>
                <a:cs typeface="Nikosh" pitchFamily="2" charset="0"/>
              </a:rPr>
              <a:t>ছবি</a:t>
            </a:r>
            <a:endParaRPr lang="en-SG" sz="4300" dirty="0">
              <a:latin typeface="Nikosh" pitchFamily="2" charset="0"/>
              <a:cs typeface="Nikosh" pitchFamily="2" charset="0"/>
            </a:endParaRPr>
          </a:p>
          <a:p>
            <a:pPr algn="ctr"/>
            <a:endParaRPr lang="en-SG" dirty="0"/>
          </a:p>
        </p:txBody>
      </p:sp>
      <p:sp>
        <p:nvSpPr>
          <p:cNvPr id="8" name="Content Placeholder 7"/>
          <p:cNvSpPr>
            <a:spLocks noGrp="1"/>
          </p:cNvSpPr>
          <p:nvPr>
            <p:ph sz="half" idx="2"/>
          </p:nvPr>
        </p:nvSpPr>
        <p:spPr/>
        <p:txBody>
          <a:bodyPr/>
          <a:lstStyle/>
          <a:p>
            <a:endParaRPr lang="en-SG" dirty="0"/>
          </a:p>
        </p:txBody>
      </p:sp>
      <p:sp>
        <p:nvSpPr>
          <p:cNvPr id="13" name="Bevel 12"/>
          <p:cNvSpPr/>
          <p:nvPr/>
        </p:nvSpPr>
        <p:spPr>
          <a:xfrm>
            <a:off x="457200" y="2286000"/>
            <a:ext cx="4495800" cy="43513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4" name="TextBox 13"/>
          <p:cNvSpPr txBox="1"/>
          <p:nvPr/>
        </p:nvSpPr>
        <p:spPr>
          <a:xfrm>
            <a:off x="990600" y="2667000"/>
            <a:ext cx="3352800" cy="4093428"/>
          </a:xfrm>
          <a:prstGeom prst="rect">
            <a:avLst/>
          </a:prstGeom>
          <a:noFill/>
        </p:spPr>
        <p:txBody>
          <a:bodyPr wrap="square" rtlCol="0">
            <a:spAutoFit/>
          </a:bodyPr>
          <a:lstStyle/>
          <a:p>
            <a:pPr algn="ctr"/>
            <a:r>
              <a:rPr lang="bn-BD" sz="2400" dirty="0">
                <a:solidFill>
                  <a:prstClr val="black"/>
                </a:solidFill>
                <a:latin typeface="Nikosh" pitchFamily="2" charset="0"/>
                <a:cs typeface="Nikosh" pitchFamily="2" charset="0"/>
              </a:rPr>
              <a:t>মোঃ ওবায়দুর রহমান হেলাল</a:t>
            </a:r>
            <a:endParaRPr lang="en-US" sz="2400" dirty="0">
              <a:solidFill>
                <a:prstClr val="black"/>
              </a:solidFill>
              <a:latin typeface="Nikosh" pitchFamily="2" charset="0"/>
              <a:cs typeface="Nikosh" pitchFamily="2" charset="0"/>
            </a:endParaRPr>
          </a:p>
          <a:p>
            <a:pPr algn="ctr"/>
            <a:r>
              <a:rPr lang="bn-BD" sz="2400" dirty="0">
                <a:solidFill>
                  <a:prstClr val="black"/>
                </a:solidFill>
                <a:latin typeface="Nikosh" pitchFamily="2" charset="0"/>
                <a:cs typeface="Nikosh" pitchFamily="2" charset="0"/>
              </a:rPr>
              <a:t>এম এস এস রাষ্ট্রবিজ্ঞান</a:t>
            </a:r>
          </a:p>
          <a:p>
            <a:pPr algn="ctr"/>
            <a:r>
              <a:rPr lang="en-US" sz="2000" dirty="0" err="1" smtClean="0">
                <a:solidFill>
                  <a:prstClr val="black"/>
                </a:solidFill>
                <a:latin typeface="Nikosh" pitchFamily="2" charset="0"/>
                <a:cs typeface="Nikosh" pitchFamily="2" charset="0"/>
              </a:rPr>
              <a:t>প্রভাষক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তথ্য</a:t>
            </a:r>
            <a:r>
              <a:rPr lang="en-US" sz="2000" dirty="0" smtClean="0">
                <a:solidFill>
                  <a:prstClr val="black"/>
                </a:solidFill>
                <a:latin typeface="Nikosh" pitchFamily="2" charset="0"/>
                <a:cs typeface="Nikosh" pitchFamily="2" charset="0"/>
              </a:rPr>
              <a:t> ও </a:t>
            </a:r>
            <a:r>
              <a:rPr lang="en-US" sz="2000" dirty="0" err="1" smtClean="0">
                <a:solidFill>
                  <a:prstClr val="black"/>
                </a:solidFill>
                <a:latin typeface="Nikosh" pitchFamily="2" charset="0"/>
                <a:cs typeface="Nikosh" pitchFamily="2" charset="0"/>
              </a:rPr>
              <a:t>যোগাযোগ</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প্রযুক্তি</a:t>
            </a:r>
            <a:r>
              <a:rPr lang="en-US" sz="2000" dirty="0" smtClean="0">
                <a:solidFill>
                  <a:prstClr val="black"/>
                </a:solidFill>
                <a:latin typeface="Nikosh" pitchFamily="2" charset="0"/>
                <a:cs typeface="Nikosh" pitchFamily="2" charset="0"/>
              </a:rPr>
              <a:t> </a:t>
            </a:r>
          </a:p>
          <a:p>
            <a:pPr algn="ctr"/>
            <a:r>
              <a:rPr lang="bn-BD" sz="2000" dirty="0" smtClean="0">
                <a:solidFill>
                  <a:prstClr val="black"/>
                </a:solidFill>
                <a:latin typeface="Nikosh" pitchFamily="2" charset="0"/>
                <a:cs typeface="Nikosh" pitchFamily="2" charset="0"/>
              </a:rPr>
              <a:t>বসন্তকেদার ডিগ্রী কলেজ</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মোহনপুর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রাজশাহী</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আজীবন</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সদস্য</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বাংলাদেশ</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কম্পিউটার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সোসাইটি</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ঢাকা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জেলা</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এ্যম্বাসেডর</a:t>
            </a:r>
            <a:r>
              <a:rPr lang="en-US" sz="2000" dirty="0" smtClean="0">
                <a:solidFill>
                  <a:prstClr val="black"/>
                </a:solidFill>
                <a:latin typeface="Nikosh" pitchFamily="2" charset="0"/>
                <a:cs typeface="Nikosh" pitchFamily="2" charset="0"/>
              </a:rPr>
              <a:t> A2i </a:t>
            </a:r>
            <a:r>
              <a:rPr lang="en-US" sz="2000" dirty="0" err="1" smtClean="0">
                <a:solidFill>
                  <a:prstClr val="black"/>
                </a:solidFill>
                <a:latin typeface="Nikosh" pitchFamily="2" charset="0"/>
                <a:cs typeface="Nikosh" pitchFamily="2" charset="0"/>
              </a:rPr>
              <a:t>শিক্ষা</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মন্ত্রাণালয়</a:t>
            </a:r>
            <a:endParaRPr lang="en-US" sz="2000" dirty="0" smtClean="0">
              <a:solidFill>
                <a:prstClr val="black"/>
              </a:solidFill>
              <a:latin typeface="Nikosh" pitchFamily="2" charset="0"/>
              <a:cs typeface="Nikosh" pitchFamily="2" charset="0"/>
            </a:endParaRPr>
          </a:p>
          <a:p>
            <a:pPr algn="ctr"/>
            <a:r>
              <a:rPr lang="bn-BD" dirty="0" smtClean="0">
                <a:solidFill>
                  <a:prstClr val="black"/>
                </a:solidFill>
                <a:latin typeface="Times New Roman" pitchFamily="18" charset="0"/>
                <a:cs typeface="Times New Roman" pitchFamily="18" charset="0"/>
                <a:hlinkClick r:id="rId2"/>
              </a:rPr>
              <a:t>mdorhe</a:t>
            </a:r>
            <a:r>
              <a:rPr lang="en-US" dirty="0" smtClean="0">
                <a:solidFill>
                  <a:prstClr val="black"/>
                </a:solidFill>
                <a:latin typeface="Times New Roman" pitchFamily="18" charset="0"/>
                <a:cs typeface="Times New Roman" pitchFamily="18" charset="0"/>
                <a:hlinkClick r:id="rId2"/>
              </a:rPr>
              <a:t>lal@gmail.com</a:t>
            </a:r>
            <a:endParaRPr lang="en-US" dirty="0" smtClean="0">
              <a:solidFill>
                <a:prstClr val="black"/>
              </a:solidFill>
              <a:latin typeface="Times New Roman" pitchFamily="18" charset="0"/>
              <a:cs typeface="Times New Roman" pitchFamily="18" charset="0"/>
            </a:endParaRPr>
          </a:p>
          <a:p>
            <a:r>
              <a:rPr lang="bn-BD" dirty="0" smtClean="0">
                <a:solidFill>
                  <a:prstClr val="black"/>
                </a:solidFill>
                <a:latin typeface="Times New Roman" pitchFamily="18" charset="0"/>
                <a:cs typeface="Times New Roman" pitchFamily="18" charset="0"/>
              </a:rPr>
              <a:t>01770144076 , </a:t>
            </a:r>
            <a:r>
              <a:rPr lang="en-US" dirty="0" smtClean="0">
                <a:solidFill>
                  <a:prstClr val="black"/>
                </a:solidFill>
                <a:latin typeface="Times New Roman" pitchFamily="18" charset="0"/>
                <a:cs typeface="Times New Roman" pitchFamily="18" charset="0"/>
              </a:rPr>
              <a:t>01961326237</a:t>
            </a:r>
            <a:endParaRPr lang="en-US" dirty="0" smtClean="0">
              <a:solidFill>
                <a:prstClr val="black"/>
              </a:solidFill>
              <a:latin typeface="Nikosh" pitchFamily="2" charset="0"/>
              <a:cs typeface="Nikosh" pitchFamily="2" charset="0"/>
            </a:endParaRPr>
          </a:p>
          <a:p>
            <a:endParaRPr lang="en-US" dirty="0" smtClean="0">
              <a:solidFill>
                <a:prstClr val="black"/>
              </a:solidFill>
              <a:latin typeface="Nikosh" pitchFamily="2" charset="0"/>
              <a:cs typeface="Nikosh" pitchFamily="2" charset="0"/>
            </a:endParaRPr>
          </a:p>
          <a:p>
            <a:r>
              <a:rPr lang="en-US" dirty="0" smtClean="0">
                <a:solidFill>
                  <a:prstClr val="black"/>
                </a:solidFill>
                <a:latin typeface="Nikosh" pitchFamily="2" charset="0"/>
                <a:cs typeface="Nikosh" pitchFamily="2" charset="0"/>
              </a:rPr>
              <a:t> </a:t>
            </a:r>
            <a:endParaRPr lang="en-SG" dirty="0">
              <a:solidFill>
                <a:prstClr val="black"/>
              </a:solidFill>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7800" y="2292927"/>
            <a:ext cx="3276600" cy="4344391"/>
          </a:xfrm>
        </p:spPr>
      </p:pic>
    </p:spTree>
    <p:extLst>
      <p:ext uri="{BB962C8B-B14F-4D97-AF65-F5344CB8AC3E}">
        <p14:creationId xmlns:p14="http://schemas.microsoft.com/office/powerpoint/2010/main" val="199249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5">
                                            <p:txEl>
                                              <p:pRg st="1" end="1"/>
                                            </p:txEl>
                                          </p:spTgt>
                                        </p:tgtEl>
                                      </p:cBhvr>
                                    </p:animEffect>
                                    <p:animScale>
                                      <p:cBhvr>
                                        <p:cTn id="16"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096000" cy="1143000"/>
          </a:xfrm>
        </p:spPr>
        <p:txBody>
          <a:bodyPr/>
          <a:lstStyle/>
          <a:p>
            <a:pPr algn="ctr"/>
            <a:r>
              <a:rPr lang="bn-BD" dirty="0" smtClean="0">
                <a:latin typeface="Nikosh" pitchFamily="2" charset="0"/>
                <a:cs typeface="Nikosh" pitchFamily="2" charset="0"/>
              </a:rPr>
              <a:t>জোড়ায় কাজের সমাধান</a:t>
            </a:r>
            <a:endParaRPr lang="en-US" dirty="0"/>
          </a:p>
        </p:txBody>
      </p:sp>
      <p:sp>
        <p:nvSpPr>
          <p:cNvPr id="3" name="Content Placeholder 2"/>
          <p:cNvSpPr>
            <a:spLocks noGrp="1"/>
          </p:cNvSpPr>
          <p:nvPr>
            <p:ph idx="1"/>
          </p:nvPr>
        </p:nvSpPr>
        <p:spPr>
          <a:xfrm>
            <a:off x="152400" y="1447800"/>
            <a:ext cx="8839200" cy="5257800"/>
          </a:xfrm>
        </p:spPr>
        <p:txBody>
          <a:bodyPr>
            <a:noAutofit/>
          </a:bodyPr>
          <a:lstStyle/>
          <a:p>
            <a:pPr>
              <a:buNone/>
            </a:pPr>
            <a:r>
              <a:rPr lang="bn-BD" sz="2800" dirty="0" smtClean="0">
                <a:latin typeface="Nikosh" pitchFamily="2" charset="0"/>
                <a:cs typeface="Nikosh" pitchFamily="2" charset="0"/>
              </a:rPr>
              <a:t>প্রত্যেক নাগরিককে অধিকার ভোগের সাথে সাথে কতগুলো কর্তব্য ও দায়িত্ব পালন করতে হয়। অধিকার ভোগ ও কর্তব্য পালনের মধ্য দিয়েই নাগরিক জীবন সংহত ও উন্নত হয়। অধিকার সম্পর্কে নাগরিকদের যেমন সচেতন থাকতে হবে তেমনি দায়িত্ব ও কর্তব্য সমন্ধেও সচেতন থাকতে হবে। নিম্নে নাগরিকদের উল্লেখযোগ্য </a:t>
            </a:r>
            <a:r>
              <a:rPr lang="bn-BD" sz="2800" b="1" dirty="0" smtClean="0">
                <a:latin typeface="Nikosh" pitchFamily="2" charset="0"/>
                <a:cs typeface="Nikosh" pitchFamily="2" charset="0"/>
              </a:rPr>
              <a:t>দায়িত্ব ও কর্তব্য</a:t>
            </a:r>
            <a:r>
              <a:rPr lang="bn-BD" sz="2800" dirty="0" smtClean="0">
                <a:latin typeface="Nikosh" pitchFamily="2" charset="0"/>
                <a:cs typeface="Nikosh" pitchFamily="2" charset="0"/>
              </a:rPr>
              <a:t> সম্পর্কে আলোচনা করা হলঃ </a:t>
            </a:r>
          </a:p>
          <a:p>
            <a:pPr>
              <a:buNone/>
            </a:pPr>
            <a:r>
              <a:rPr lang="bn-BD" sz="2800" dirty="0" smtClean="0">
                <a:latin typeface="Nikosh" pitchFamily="2" charset="0"/>
                <a:cs typeface="Nikosh" pitchFamily="2" charset="0"/>
              </a:rPr>
              <a:t>১। রাষ্ট্রের প্রতি অনুগত্য পোষণ করা  ২। আইন মান্য করা  ৩। সততার সাথে ভোটাধিকার প্রয়োগ করা  ৪। সৎ ও যোগ্য নেতৃত্ব নির্বাচন করা  ৫। নিয়মিত কর প্রদান করা  ৬। রাষ্ট্রের সেবা করা  ৭। সন্তান</a:t>
            </a:r>
            <a:r>
              <a:rPr lang="en-US" sz="2800" dirty="0" err="1" smtClean="0">
                <a:latin typeface="Nikosh" pitchFamily="2" charset="0"/>
                <a:cs typeface="Nikosh" pitchFamily="2" charset="0"/>
              </a:rPr>
              <a:t>দের</a:t>
            </a:r>
            <a:r>
              <a:rPr lang="bn-BD" sz="2800" dirty="0" smtClean="0">
                <a:latin typeface="Nikosh" pitchFamily="2" charset="0"/>
                <a:cs typeface="Nikosh" pitchFamily="2" charset="0"/>
              </a:rPr>
              <a:t> শিক্ষাদানের ব্যবস্থা করা  </a:t>
            </a:r>
          </a:p>
          <a:p>
            <a:pPr>
              <a:buNone/>
            </a:pPr>
            <a:r>
              <a:rPr lang="bn-BD" sz="2800" dirty="0" smtClean="0">
                <a:latin typeface="Nikosh" pitchFamily="2" charset="0"/>
                <a:cs typeface="Nikosh" pitchFamily="2" charset="0"/>
              </a:rPr>
              <a:t>৮। </a:t>
            </a:r>
            <a:r>
              <a:rPr lang="bn-BD" sz="2800" b="1" dirty="0" smtClean="0">
                <a:latin typeface="Nikosh" pitchFamily="2" charset="0"/>
                <a:cs typeface="Nikosh" pitchFamily="2" charset="0"/>
              </a:rPr>
              <a:t>অন্যান্য কর্তব্যঃ   </a:t>
            </a:r>
            <a:r>
              <a:rPr lang="bn-BD" sz="2800" dirty="0" smtClean="0">
                <a:latin typeface="Nikosh" pitchFamily="2" charset="0"/>
                <a:cs typeface="Nikosh" pitchFamily="2" charset="0"/>
              </a:rPr>
              <a:t>(ক) পরিবারের প্রতি দায়িত্ব পালন  (খ) সমাজের প্রতি কর্তব্য   (গ) আন্তর্জাতিক ক্ষেত্রে দায়িত্ব ও কর্তব্য পালন করা।  </a:t>
            </a:r>
            <a:endParaRPr lang="en-US" sz="2800" dirty="0">
              <a:latin typeface="Nikosh" pitchFamily="2" charset="0"/>
              <a:cs typeface="Nikosh" pitchFamily="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5105400" cy="1143000"/>
          </a:xfrm>
        </p:spPr>
        <p:txBody>
          <a:bodyPr/>
          <a:lstStyle/>
          <a:p>
            <a:pPr algn="ctr"/>
            <a:r>
              <a:rPr lang="bn-BD" dirty="0" smtClean="0">
                <a:latin typeface="Nikosh" pitchFamily="2" charset="0"/>
                <a:cs typeface="Nikosh" pitchFamily="2" charset="0"/>
              </a:rPr>
              <a:t>দলীয় কাজ</a:t>
            </a:r>
            <a:endParaRPr lang="en-US" dirty="0"/>
          </a:p>
        </p:txBody>
      </p:sp>
      <p:pic>
        <p:nvPicPr>
          <p:cNvPr id="4" name="Content Placeholder 3" descr="imagaaaaes.jpg"/>
          <p:cNvPicPr>
            <a:picLocks noGrp="1" noChangeAspect="1"/>
          </p:cNvPicPr>
          <p:nvPr>
            <p:ph idx="1"/>
          </p:nvPr>
        </p:nvPicPr>
        <p:blipFill>
          <a:blip r:embed="rId2"/>
          <a:stretch>
            <a:fillRect/>
          </a:stretch>
        </p:blipFill>
        <p:spPr>
          <a:xfrm>
            <a:off x="2362200" y="1727867"/>
            <a:ext cx="3810000" cy="4800600"/>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0" y="457200"/>
            <a:ext cx="3733800" cy="944563"/>
          </a:xfrm>
        </p:spPr>
        <p:txBody>
          <a:bodyPr>
            <a:normAutofit fontScale="90000"/>
          </a:bodyPr>
          <a:lstStyle/>
          <a:p>
            <a:pPr algn="ctr"/>
            <a:r>
              <a:rPr lang="bn-IN" sz="6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দলীয় কাজ</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2057400" y="1476072"/>
            <a:ext cx="4724400" cy="4837416"/>
          </a:xfrm>
          <a:prstGeom prst="rect">
            <a:avLst/>
          </a:prstGeom>
        </p:spPr>
      </p:pic>
    </p:spTree>
    <p:extLst>
      <p:ext uri="{BB962C8B-B14F-4D97-AF65-F5344CB8AC3E}">
        <p14:creationId xmlns:p14="http://schemas.microsoft.com/office/powerpoint/2010/main" val="15952544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4"/>
                                        </p:tgtEl>
                                      </p:cBhvr>
                                    </p:animEffect>
                                    <p:anim calcmode="lin" valueType="num">
                                      <p:cBhvr>
                                        <p:cTn id="24" dur="1000"/>
                                        <p:tgtEl>
                                          <p:spTgt spid="4"/>
                                        </p:tgtEl>
                                        <p:attrNameLst>
                                          <p:attrName>ppt_x</p:attrName>
                                        </p:attrNameLst>
                                      </p:cBhvr>
                                      <p:tavLst>
                                        <p:tav tm="0">
                                          <p:val>
                                            <p:strVal val="ppt_x"/>
                                          </p:val>
                                        </p:tav>
                                        <p:tav tm="100000">
                                          <p:val>
                                            <p:strVal val="ppt_x"/>
                                          </p:val>
                                        </p:tav>
                                      </p:tavLst>
                                    </p:anim>
                                    <p:anim calcmode="lin" valueType="num">
                                      <p:cBhvr>
                                        <p:cTn id="25" dur="1000"/>
                                        <p:tgtEl>
                                          <p:spTgt spid="4"/>
                                        </p:tgtEl>
                                        <p:attrNameLst>
                                          <p:attrName>ppt_y</p:attrName>
                                        </p:attrNameLst>
                                      </p:cBhvr>
                                      <p:tavLst>
                                        <p:tav tm="0">
                                          <p:val>
                                            <p:strVal val="ppt_y"/>
                                          </p:val>
                                        </p:tav>
                                        <p:tav tm="100000">
                                          <p:val>
                                            <p:strVal val="ppt_y+.1"/>
                                          </p:val>
                                        </p:tav>
                                      </p:tavLst>
                                    </p:anim>
                                    <p:set>
                                      <p:cBhvr>
                                        <p:cTn id="26" dur="1" fill="hold">
                                          <p:stCondLst>
                                            <p:cond delay="9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2"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ox(i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3" nodeType="clickEffect">
                                  <p:stCondLst>
                                    <p:cond delay="0"/>
                                  </p:stCondLst>
                                  <p:childTnLst>
                                    <p:anim calcmode="lin" valueType="num">
                                      <p:cBhvr additive="base">
                                        <p:cTn id="35" dur="500"/>
                                        <p:tgtEl>
                                          <p:spTgt spid="2"/>
                                        </p:tgtEl>
                                        <p:attrNameLst>
                                          <p:attrName>ppt_x</p:attrName>
                                        </p:attrNameLst>
                                      </p:cBhvr>
                                      <p:tavLst>
                                        <p:tav tm="0">
                                          <p:val>
                                            <p:strVal val="ppt_x"/>
                                          </p:val>
                                        </p:tav>
                                        <p:tav tm="100000">
                                          <p:val>
                                            <p:strVal val="ppt_x"/>
                                          </p:val>
                                        </p:tav>
                                      </p:tavLst>
                                    </p:anim>
                                    <p:anim calcmode="lin" valueType="num">
                                      <p:cBhvr additive="base">
                                        <p:cTn id="36" dur="500"/>
                                        <p:tgtEl>
                                          <p:spTgt spid="2"/>
                                        </p:tgtEl>
                                        <p:attrNameLst>
                                          <p:attrName>ppt_y</p:attrName>
                                        </p:attrNameLst>
                                      </p:cBhvr>
                                      <p:tavLst>
                                        <p:tav tm="0">
                                          <p:val>
                                            <p:strVal val="ppt_y"/>
                                          </p:val>
                                        </p:tav>
                                        <p:tav tm="100000">
                                          <p:val>
                                            <p:strVal val="1+ppt_h/2"/>
                                          </p:val>
                                        </p:tav>
                                      </p:tavLst>
                                    </p:anim>
                                    <p:set>
                                      <p:cBhvr>
                                        <p:cTn id="3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2209800"/>
            <a:ext cx="3848669" cy="3843016"/>
          </a:xfrm>
          <a:prstGeom prst="rect">
            <a:avLst/>
          </a:prstGeom>
        </p:spPr>
      </p:pic>
      <p:pic>
        <p:nvPicPr>
          <p:cNvPr id="3" name="Picture 2"/>
          <p:cNvPicPr>
            <a:picLocks noChangeAspect="1"/>
          </p:cNvPicPr>
          <p:nvPr/>
        </p:nvPicPr>
        <p:blipFill>
          <a:blip r:embed="rId3"/>
          <a:stretch>
            <a:fillRect/>
          </a:stretch>
        </p:blipFill>
        <p:spPr>
          <a:xfrm>
            <a:off x="381000" y="2286000"/>
            <a:ext cx="4425203" cy="3712191"/>
          </a:xfrm>
          <a:prstGeom prst="rect">
            <a:avLst/>
          </a:prstGeom>
        </p:spPr>
      </p:pic>
    </p:spTree>
    <p:extLst>
      <p:ext uri="{BB962C8B-B14F-4D97-AF65-F5344CB8AC3E}">
        <p14:creationId xmlns:p14="http://schemas.microsoft.com/office/powerpoint/2010/main" val="419062431"/>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     দলীয় কাজের প্রশ্ন </a:t>
            </a:r>
            <a:endParaRPr lang="en-US" dirty="0">
              <a:latin typeface="Nikosh" pitchFamily="2" charset="0"/>
              <a:cs typeface="Nikosh" pitchFamily="2" charset="0"/>
            </a:endParaRPr>
          </a:p>
        </p:txBody>
      </p:sp>
      <p:sp>
        <p:nvSpPr>
          <p:cNvPr id="3" name="Content Placeholder 2"/>
          <p:cNvSpPr>
            <a:spLocks noGrp="1"/>
          </p:cNvSpPr>
          <p:nvPr>
            <p:ph idx="1"/>
          </p:nvPr>
        </p:nvSpPr>
        <p:spPr>
          <a:xfrm>
            <a:off x="1066800" y="2286000"/>
            <a:ext cx="7010400" cy="1752600"/>
          </a:xfrm>
        </p:spPr>
        <p:txBody>
          <a:bodyPr>
            <a:normAutofit/>
          </a:bodyPr>
          <a:lstStyle/>
          <a:p>
            <a:pPr algn="ctr">
              <a:buNone/>
            </a:pPr>
            <a:r>
              <a:rPr lang="bn-BD" sz="4000" dirty="0" smtClean="0">
                <a:latin typeface="Nikosh" pitchFamily="2" charset="0"/>
                <a:cs typeface="Nikosh" pitchFamily="2" charset="0"/>
              </a:rPr>
              <a:t>অধিকার ও কর্তব্যের সম্পর্ক কি বল?</a:t>
            </a:r>
          </a:p>
          <a:p>
            <a:pPr algn="ctr">
              <a:buNone/>
            </a:pPr>
            <a:r>
              <a:rPr lang="bn-BD" sz="4000" dirty="0" smtClean="0">
                <a:latin typeface="Nikosh" pitchFamily="2" charset="0"/>
                <a:cs typeface="Nikosh" pitchFamily="2" charset="0"/>
              </a:rPr>
              <a:t>সময়ঃ ১০ মিনিট </a:t>
            </a:r>
          </a:p>
          <a:p>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867400" cy="1143000"/>
          </a:xfrm>
        </p:spPr>
        <p:txBody>
          <a:bodyPr/>
          <a:lstStyle/>
          <a:p>
            <a:pPr algn="ctr"/>
            <a:r>
              <a:rPr lang="bn-BD" dirty="0" smtClean="0">
                <a:latin typeface="Nikosh" pitchFamily="2" charset="0"/>
                <a:cs typeface="Nikosh" pitchFamily="2" charset="0"/>
              </a:rPr>
              <a:t>দলীয় কাজের সমাধান </a:t>
            </a:r>
            <a:endParaRPr lang="en-US" dirty="0"/>
          </a:p>
        </p:txBody>
      </p:sp>
      <p:sp>
        <p:nvSpPr>
          <p:cNvPr id="5" name="Content Placeholder 4"/>
          <p:cNvSpPr>
            <a:spLocks noGrp="1"/>
          </p:cNvSpPr>
          <p:nvPr>
            <p:ph idx="1"/>
          </p:nvPr>
        </p:nvSpPr>
        <p:spPr>
          <a:xfrm>
            <a:off x="152400" y="1447800"/>
            <a:ext cx="8839200" cy="5257800"/>
          </a:xfrm>
        </p:spPr>
        <p:txBody>
          <a:bodyPr>
            <a:normAutofit/>
          </a:bodyPr>
          <a:lstStyle/>
          <a:p>
            <a:pPr>
              <a:buNone/>
            </a:pPr>
            <a:r>
              <a:rPr lang="bn-BD" sz="2800" dirty="0" smtClean="0">
                <a:latin typeface="Nikosh" pitchFamily="2" charset="0"/>
                <a:cs typeface="Nikosh" pitchFamily="2" charset="0"/>
              </a:rPr>
              <a:t>অধিকার ও কর্তব্যের মধ্যে সম্পর্ক অত্যান্ত ঘনিষ্ঠ। অধিকার ও কর্তব্য একে অপরের পরিপুরক। উভয়ের উৎসই সমাজ। উভয়ের রক্ষকও সমাজ। নাগরিকগণ নিজ নিজ অধিকারের বিনিময়ে রাষ্ট্রের প্রতি কিছু কর্তব্য পালন করে থাকে। একমাত্র কর্তব্য পালনের মাধ্যমেই অধিকার উপভোগ করা যায়। </a:t>
            </a:r>
          </a:p>
          <a:p>
            <a:pPr>
              <a:buNone/>
            </a:pPr>
            <a:r>
              <a:rPr lang="bn-BD" sz="2800" b="1" dirty="0" smtClean="0">
                <a:latin typeface="Nikosh" pitchFamily="2" charset="0"/>
                <a:cs typeface="Nikosh" pitchFamily="2" charset="0"/>
              </a:rPr>
              <a:t>অধ্যাপক হ্যারল্ড জ়ে লাস্কি </a:t>
            </a:r>
            <a:r>
              <a:rPr lang="bn-BD" sz="2800" dirty="0" smtClean="0">
                <a:latin typeface="Nikosh" pitchFamily="2" charset="0"/>
                <a:cs typeface="Nikosh" pitchFamily="2" charset="0"/>
              </a:rPr>
              <a:t>এর মতে আমার নিরাপত্তার অধিকারের মধ্যে অপরকে অযৌক্তিক ও অন্যায়ভাবে আক্রমণ না করার কর্তব্য নিহিত রয়েছে। অধিকার ও কর্তব্যের কয়েকটি দিক সম্পর্কে নিন্মে দেখানো হলঃ  </a:t>
            </a:r>
          </a:p>
          <a:p>
            <a:pPr>
              <a:buNone/>
            </a:pPr>
            <a:r>
              <a:rPr lang="bn-BD" sz="2800" dirty="0" smtClean="0">
                <a:latin typeface="Nikosh" pitchFamily="2" charset="0"/>
                <a:cs typeface="Nikosh" pitchFamily="2" charset="0"/>
              </a:rPr>
              <a:t>১। অধিকার ও কর্তব্য একই বস্তুর দুটি দিক  ২। একজনের অধিকার বলতে অন্যজনের কর্তব্যকে বোঝায়  ৩। অধিকার ও কর্তব্য উভয়ই সমাজবোধ থেকে উদ্ভুত এবং উভয়েরই সংরক্ষক সমাজ  ৪। রাষ্ট্র নাগরিকের অধিকার রক্ষা করে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3"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4" nodeType="clickEffect">
                                  <p:stCondLst>
                                    <p:cond delay="0"/>
                                  </p:stCondLst>
                                  <p:childTnLst>
                                    <p:animEffect transition="out" filter="box(in)">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763000" cy="5224272"/>
          </a:xfrm>
        </p:spPr>
        <p:txBody>
          <a:bodyPr>
            <a:normAutofit fontScale="85000" lnSpcReduction="10000"/>
          </a:bodyPr>
          <a:lstStyle/>
          <a:p>
            <a:pPr>
              <a:buNone/>
            </a:pPr>
            <a:r>
              <a:rPr lang="bn-BD" sz="4500" dirty="0" smtClean="0">
                <a:latin typeface="Nikosh" pitchFamily="2" charset="0"/>
                <a:cs typeface="Nikosh" pitchFamily="2" charset="0"/>
              </a:rPr>
              <a:t>জ্ঞান মুলক,অনুধাবন মুলক, প্রয়োগ মুলক প্রশ্ন  </a:t>
            </a:r>
          </a:p>
          <a:p>
            <a:pPr>
              <a:buNone/>
            </a:pPr>
            <a:r>
              <a:rPr lang="bn-BD" dirty="0" smtClean="0">
                <a:latin typeface="Nikosh" pitchFamily="2" charset="0"/>
                <a:cs typeface="Nikosh" pitchFamily="2" charset="0"/>
              </a:rPr>
              <a:t>১।  অধিকার হচ্ছে সমাজ</a:t>
            </a:r>
            <a:r>
              <a:rPr lang="en-US" dirty="0" smtClean="0">
                <a:latin typeface="Nikosh" pitchFamily="2" charset="0"/>
                <a:cs typeface="Nikosh" pitchFamily="2" charset="0"/>
              </a:rPr>
              <a:t> </a:t>
            </a:r>
            <a:r>
              <a:rPr lang="bn-BD" dirty="0" smtClean="0">
                <a:latin typeface="Nikosh" pitchFamily="2" charset="0"/>
                <a:cs typeface="Nikosh" pitchFamily="2" charset="0"/>
              </a:rPr>
              <a:t>জীবনের সে সকল শ</a:t>
            </a:r>
            <a:r>
              <a:rPr lang="en-US" dirty="0" err="1" smtClean="0">
                <a:latin typeface="Nikosh" pitchFamily="2" charset="0"/>
                <a:cs typeface="Nikosh" pitchFamily="2" charset="0"/>
              </a:rPr>
              <a:t>র্তা</a:t>
            </a:r>
            <a:r>
              <a:rPr lang="bn-BD" dirty="0" smtClean="0">
                <a:latin typeface="Nikosh" pitchFamily="2" charset="0"/>
                <a:cs typeface="Nikosh" pitchFamily="2" charset="0"/>
              </a:rPr>
              <a:t>বলি যা ব্যতীত ব্যক্তি তার ব্যক্তিত্বের পুর্ণ বিকাশ সাধন করতে পারে না- উক্তিটি কার? </a:t>
            </a:r>
          </a:p>
          <a:p>
            <a:pPr>
              <a:buNone/>
            </a:pPr>
            <a:r>
              <a:rPr lang="bn-BD" dirty="0" smtClean="0">
                <a:latin typeface="Nikosh" pitchFamily="2" charset="0"/>
                <a:cs typeface="Nikosh" pitchFamily="2" charset="0"/>
              </a:rPr>
              <a:t>ক। এরিষ্টটল   </a:t>
            </a:r>
            <a:r>
              <a:rPr lang="bn-BD" b="1" dirty="0" smtClean="0">
                <a:latin typeface="Nikosh" pitchFamily="2" charset="0"/>
                <a:cs typeface="Nikosh" pitchFamily="2" charset="0"/>
              </a:rPr>
              <a:t>খ।</a:t>
            </a:r>
            <a:r>
              <a:rPr lang="en-US" b="1" dirty="0" smtClean="0">
                <a:latin typeface="Nikosh" pitchFamily="2" charset="0"/>
                <a:cs typeface="Nikosh" pitchFamily="2" charset="0"/>
              </a:rPr>
              <a:t> </a:t>
            </a:r>
            <a:r>
              <a:rPr lang="bn-BD" b="1" dirty="0" smtClean="0">
                <a:latin typeface="Nikosh" pitchFamily="2" charset="0"/>
                <a:cs typeface="Nikosh" pitchFamily="2" charset="0"/>
              </a:rPr>
              <a:t> অধ্যাপক লাস্কি</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টি এইচ গ্রিণ   ঘ।  হব হাউস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২।   অধিকার হচ্ছে সেসব বাহ্যিক অবস্থা যা মানসিক পরিপুষ্টি সাধন করে থাকে- উক্তিটি কার।</a:t>
            </a:r>
          </a:p>
          <a:p>
            <a:pPr>
              <a:buNone/>
            </a:pPr>
            <a:r>
              <a:rPr lang="bn-BD" dirty="0" smtClean="0">
                <a:latin typeface="Nikosh" pitchFamily="2" charset="0"/>
                <a:cs typeface="Nikosh" pitchFamily="2" charset="0"/>
              </a:rPr>
              <a:t> ক। অধ্যাপক লাস্কি   খ।</a:t>
            </a:r>
            <a:r>
              <a:rPr lang="en-US" dirty="0" smtClean="0">
                <a:latin typeface="Nikosh" pitchFamily="2" charset="0"/>
                <a:cs typeface="Nikosh" pitchFamily="2" charset="0"/>
              </a:rPr>
              <a:t> </a:t>
            </a:r>
            <a:r>
              <a:rPr lang="bn-BD" dirty="0" smtClean="0">
                <a:latin typeface="Nikosh" pitchFamily="2" charset="0"/>
                <a:cs typeface="Nikosh" pitchFamily="2" charset="0"/>
              </a:rPr>
              <a:t> অধ্যাপক ম্যাকাইভার</a:t>
            </a:r>
            <a:r>
              <a:rPr lang="en-US" dirty="0" smtClean="0">
                <a:latin typeface="Times New Roman" pitchFamily="18" charset="0"/>
                <a:cs typeface="Times New Roman" pitchFamily="18" charset="0"/>
              </a:rPr>
              <a:t>  </a:t>
            </a:r>
            <a:r>
              <a:rPr lang="bn-BD" b="1" dirty="0" smtClean="0">
                <a:latin typeface="Nikosh" pitchFamily="2" charset="0"/>
                <a:cs typeface="Nikosh" pitchFamily="2" charset="0"/>
              </a:rPr>
              <a:t>গ। টি এইচ গ্রিন   </a:t>
            </a:r>
            <a:r>
              <a:rPr lang="bn-BD" dirty="0" smtClean="0">
                <a:latin typeface="Nikosh" pitchFamily="2" charset="0"/>
                <a:cs typeface="Nikosh" pitchFamily="2" charset="0"/>
              </a:rPr>
              <a:t>ঘ।  হব হাউস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অধিকার সমাজ বহির্ভুত বা সমাজ নিরপেক্ষ নয়। অধিকার সমাজভিত্তিক- উক্তিটি কে করেছেন?  </a:t>
            </a:r>
          </a:p>
          <a:p>
            <a:pPr>
              <a:buNone/>
            </a:pPr>
            <a:r>
              <a:rPr lang="bn-BD" dirty="0" smtClean="0">
                <a:latin typeface="Nikosh" pitchFamily="2" charset="0"/>
                <a:cs typeface="Nikosh" pitchFamily="2" charset="0"/>
              </a:rPr>
              <a:t>ক। হব হাউস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a:t>
            </a:r>
            <a:r>
              <a:rPr lang="en-US" dirty="0" err="1" smtClean="0">
                <a:latin typeface="Nikosh" pitchFamily="2" charset="0"/>
                <a:cs typeface="Nikosh" pitchFamily="2" charset="0"/>
              </a:rPr>
              <a:t>টি</a:t>
            </a:r>
            <a:r>
              <a:rPr lang="bn-BD" dirty="0" smtClean="0">
                <a:latin typeface="Nikosh" pitchFamily="2" charset="0"/>
                <a:cs typeface="Nikosh" pitchFamily="2" charset="0"/>
              </a:rPr>
              <a:t> এইচ গ্রিন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Nikosh" pitchFamily="2" charset="0"/>
                <a:cs typeface="Nikosh" pitchFamily="2" charset="0"/>
              </a:rPr>
              <a:t> অধ্যাপক লাস্কি </a:t>
            </a:r>
            <a:r>
              <a:rPr lang="bn-BD" b="1" dirty="0" smtClean="0">
                <a:latin typeface="Times New Roman" pitchFamily="18" charset="0"/>
                <a:cs typeface="Nikosh" pitchFamily="2" charset="0"/>
              </a:rPr>
              <a:t>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অধ্যাপক গ্রিন</a:t>
            </a:r>
            <a:r>
              <a:rPr lang="bn-BD" dirty="0" smtClean="0">
                <a:latin typeface="Times New Roman" pitchFamily="18" charset="0"/>
                <a:cs typeface="Nikosh" pitchFamily="2" charset="0"/>
              </a:rPr>
              <a:t>  </a:t>
            </a:r>
          </a:p>
          <a:p>
            <a:pPr>
              <a:buNone/>
            </a:pPr>
            <a:r>
              <a:rPr lang="bn-BD" dirty="0" smtClean="0">
                <a:latin typeface="Nikosh" pitchFamily="2" charset="0"/>
                <a:cs typeface="Nikosh" pitchFamily="2" charset="0"/>
              </a:rPr>
              <a:t>৪।   কারা শুধু সামাজিক অধিকার ভোগ করতে পারে, কিন্তু রাজনৈতিক অধিকার ভোগ করতে পারে না?         </a:t>
            </a:r>
          </a:p>
          <a:p>
            <a:pPr>
              <a:buNone/>
            </a:pPr>
            <a:r>
              <a:rPr lang="bn-BD" b="1" dirty="0" smtClean="0">
                <a:latin typeface="Nikosh" pitchFamily="2" charset="0"/>
                <a:cs typeface="Nikosh" pitchFamily="2" charset="0"/>
              </a:rPr>
              <a:t>ক।  বিদেশী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দেশবাসী    গ।  প্রজা   ঘ। উন্মাদ  </a:t>
            </a:r>
          </a:p>
          <a:p>
            <a:pPr>
              <a:buNone/>
            </a:pPr>
            <a:r>
              <a:rPr lang="bn-BD" dirty="0" smtClean="0">
                <a:latin typeface="Nikosh" pitchFamily="2" charset="0"/>
                <a:cs typeface="Nikosh" pitchFamily="2" charset="0"/>
              </a:rPr>
              <a:t>৫।  কোনটি রাজনৈতিক অধিকার ?      </a:t>
            </a:r>
          </a:p>
          <a:p>
            <a:pPr>
              <a:buNone/>
            </a:pPr>
            <a:r>
              <a:rPr lang="bn-BD" dirty="0" smtClean="0">
                <a:latin typeface="Nikosh" pitchFamily="2" charset="0"/>
                <a:cs typeface="Nikosh" pitchFamily="2" charset="0"/>
              </a:rPr>
              <a:t>ক।   অন্ন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বস্ত্র  </a:t>
            </a:r>
            <a:r>
              <a:rPr lang="bn-BD" b="1" dirty="0" smtClean="0">
                <a:latin typeface="Nikosh" pitchFamily="2" charset="0"/>
                <a:cs typeface="Nikosh" pitchFamily="2" charset="0"/>
              </a:rPr>
              <a:t>গ।  ভোট প্রদান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চিকিৎসা </a:t>
            </a:r>
            <a:endParaRPr lang="en-US" dirty="0"/>
          </a:p>
        </p:txBody>
      </p:sp>
      <p:sp>
        <p:nvSpPr>
          <p:cNvPr id="2" name="Title 1"/>
          <p:cNvSpPr>
            <a:spLocks noGrp="1"/>
          </p:cNvSpPr>
          <p:nvPr>
            <p:ph type="title"/>
          </p:nvPr>
        </p:nvSpPr>
        <p:spPr>
          <a:xfrm>
            <a:off x="1981200" y="274638"/>
            <a:ext cx="4267200" cy="1143000"/>
          </a:xfrm>
        </p:spPr>
        <p:txBody>
          <a:bodyPr/>
          <a:lstStyle/>
          <a:p>
            <a:pPr algn="ctr"/>
            <a:r>
              <a:rPr lang="bn-BD" dirty="0" smtClean="0">
                <a:latin typeface="Nikosh" pitchFamily="2" charset="0"/>
                <a:cs typeface="Nikosh" pitchFamily="2" charset="0"/>
              </a:rPr>
              <a:t>মুল্যায়ন</a:t>
            </a:r>
            <a:endParaRPr lang="en-US" dirty="0"/>
          </a:p>
        </p:txBody>
      </p:sp>
    </p:spTree>
    <p:extLst>
      <p:ext uri="{BB962C8B-B14F-4D97-AF65-F5344CB8AC3E}">
        <p14:creationId xmlns:p14="http://schemas.microsoft.com/office/powerpoint/2010/main" val="5031381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440363"/>
          </a:xfrm>
        </p:spPr>
        <p:txBody>
          <a:bodyPr>
            <a:normAutofit/>
          </a:bodyPr>
          <a:lstStyle/>
          <a:p>
            <a:pPr>
              <a:buNone/>
            </a:pPr>
            <a:r>
              <a:rPr lang="bn-BD" sz="2000" dirty="0" smtClean="0">
                <a:latin typeface="Nikosh" pitchFamily="2" charset="0"/>
                <a:cs typeface="Nikosh" pitchFamily="2" charset="0"/>
              </a:rPr>
              <a:t>৬।  কোনটি সামাজিক অধিকার? </a:t>
            </a:r>
            <a:r>
              <a:rPr lang="bn-BD" sz="2000" dirty="0" smtClean="0">
                <a:latin typeface="Times New Roman" pitchFamily="18" charset="0"/>
                <a:cs typeface="Nikosh" pitchFamily="2" charset="0"/>
              </a:rPr>
              <a:t>   </a:t>
            </a:r>
            <a:r>
              <a:rPr lang="bn-BD" sz="2000" dirty="0" smtClean="0">
                <a:latin typeface="Times New Roman" pitchFamily="18" charset="0"/>
                <a:cs typeface="Times New Roman" pitchFamily="18" charset="0"/>
              </a:rPr>
              <a:t>  </a:t>
            </a:r>
            <a:r>
              <a:rPr lang="bn-BD" sz="2000" dirty="0" smtClean="0">
                <a:latin typeface="Nikosh" pitchFamily="2" charset="0"/>
                <a:cs typeface="Nikosh" pitchFamily="2" charset="0"/>
              </a:rPr>
              <a:t>    </a:t>
            </a:r>
          </a:p>
          <a:p>
            <a:pPr>
              <a:buNone/>
            </a:pPr>
            <a:r>
              <a:rPr lang="bn-BD" sz="2000" dirty="0" smtClean="0">
                <a:latin typeface="Nikosh" pitchFamily="2" charset="0"/>
                <a:cs typeface="Nikosh" pitchFamily="2" charset="0"/>
              </a:rPr>
              <a:t>ক। কর্মের অধিকার   খ।</a:t>
            </a:r>
            <a:r>
              <a:rPr lang="bn-BD" sz="2000" b="1" dirty="0" smtClean="0">
                <a:latin typeface="Nikosh" pitchFamily="2" charset="0"/>
                <a:cs typeface="Nikosh" pitchFamily="2" charset="0"/>
              </a:rPr>
              <a:t> </a:t>
            </a:r>
            <a:r>
              <a:rPr lang="bn-BD" sz="2000" dirty="0" smtClean="0">
                <a:latin typeface="Nikosh" pitchFamily="2" charset="0"/>
                <a:cs typeface="Nikosh" pitchFamily="2" charset="0"/>
              </a:rPr>
              <a:t>আবেদন করার অধিকার </a:t>
            </a:r>
            <a:r>
              <a:rPr lang="bn-BD" sz="2000" dirty="0" smtClean="0">
                <a:latin typeface="Times New Roman" pitchFamily="18" charset="0"/>
                <a:cs typeface="Nikosh" pitchFamily="2" charset="0"/>
              </a:rPr>
              <a:t> </a:t>
            </a:r>
            <a:endParaRPr lang="en-US" sz="2000" dirty="0" smtClean="0">
              <a:latin typeface="Times New Roman" pitchFamily="18" charset="0"/>
              <a:cs typeface="Nikosh" pitchFamily="2" charset="0"/>
            </a:endParaRPr>
          </a:p>
          <a:p>
            <a:pPr>
              <a:buNone/>
            </a:pPr>
            <a:r>
              <a:rPr lang="bn-BD" sz="2000" b="1" dirty="0" smtClean="0">
                <a:latin typeface="Nikosh" pitchFamily="2" charset="0"/>
                <a:cs typeface="Nikosh" pitchFamily="2" charset="0"/>
              </a:rPr>
              <a:t>গ। সম্পত্তি ভোগের অধিকার</a:t>
            </a:r>
            <a:r>
              <a:rPr lang="bn-BD" sz="2000" dirty="0" smtClean="0">
                <a:latin typeface="Nikosh" pitchFamily="2" charset="0"/>
                <a:cs typeface="Nikosh" pitchFamily="2" charset="0"/>
              </a:rPr>
              <a:t> </a:t>
            </a:r>
            <a:r>
              <a:rPr lang="en-US" sz="2000" dirty="0" smtClean="0">
                <a:latin typeface="Nikosh" pitchFamily="2" charset="0"/>
                <a:cs typeface="Nikosh" pitchFamily="2" charset="0"/>
              </a:rPr>
              <a:t>   </a:t>
            </a:r>
            <a:r>
              <a:rPr lang="bn-BD" sz="2000" dirty="0" smtClean="0">
                <a:latin typeface="Nikosh" pitchFamily="2" charset="0"/>
                <a:cs typeface="Nikosh" pitchFamily="2" charset="0"/>
              </a:rPr>
              <a:t>ঘ।  নির্বাচনে অংশগ্রহনের অধিকার </a:t>
            </a:r>
          </a:p>
          <a:p>
            <a:pPr>
              <a:buNone/>
            </a:pPr>
            <a:r>
              <a:rPr lang="bn-BD" sz="2000" dirty="0" smtClean="0">
                <a:latin typeface="Nikosh" pitchFamily="2" charset="0"/>
                <a:cs typeface="Nikosh" pitchFamily="2" charset="0"/>
              </a:rPr>
              <a:t> ৭। খ্যাতি লাভের অধিকার নাগরিকের কি ধরনের অধিকার?    </a:t>
            </a:r>
          </a:p>
          <a:p>
            <a:pPr>
              <a:buNone/>
            </a:pPr>
            <a:r>
              <a:rPr lang="bn-BD" sz="2000" dirty="0" smtClean="0">
                <a:latin typeface="Nikosh" pitchFamily="2" charset="0"/>
                <a:cs typeface="Nikosh" pitchFamily="2" charset="0"/>
              </a:rPr>
              <a:t>ক। সাংস্কৃতিক অধিকার   </a:t>
            </a:r>
            <a:r>
              <a:rPr lang="bn-BD" sz="2000" b="1" dirty="0" smtClean="0">
                <a:latin typeface="Nikosh" pitchFamily="2" charset="0"/>
                <a:cs typeface="Nikosh" pitchFamily="2" charset="0"/>
              </a:rPr>
              <a:t>খ। সামাজিক অধিকার  </a:t>
            </a:r>
            <a:r>
              <a:rPr lang="bn-BD" sz="2000" dirty="0" smtClean="0">
                <a:latin typeface="Nikosh" pitchFamily="2" charset="0"/>
                <a:cs typeface="Nikosh" pitchFamily="2" charset="0"/>
              </a:rPr>
              <a:t>গ।  রাজনৈতিক অধিকার </a:t>
            </a:r>
            <a:r>
              <a:rPr lang="en-US" sz="2000" dirty="0" smtClean="0">
                <a:latin typeface="Nikosh" pitchFamily="2" charset="0"/>
                <a:cs typeface="Nikosh" pitchFamily="2" charset="0"/>
              </a:rPr>
              <a:t>  </a:t>
            </a:r>
            <a:r>
              <a:rPr lang="bn-BD" sz="2000" dirty="0" smtClean="0">
                <a:latin typeface="Nikosh" pitchFamily="2" charset="0"/>
                <a:cs typeface="Nikosh" pitchFamily="2" charset="0"/>
              </a:rPr>
              <a:t>ঘ।  অর্থনৈতিক অধিকার </a:t>
            </a:r>
            <a:endParaRPr lang="en-US" sz="2000" dirty="0" smtClean="0">
              <a:latin typeface="Times New Roman" pitchFamily="18" charset="0"/>
              <a:cs typeface="Times New Roman" pitchFamily="18" charset="0"/>
            </a:endParaRPr>
          </a:p>
          <a:p>
            <a:pPr>
              <a:buNone/>
            </a:pPr>
            <a:r>
              <a:rPr lang="bn-BD" sz="2000" dirty="0" smtClean="0">
                <a:latin typeface="Nikosh" pitchFamily="2" charset="0"/>
                <a:cs typeface="Nikosh" pitchFamily="2" charset="0"/>
              </a:rPr>
              <a:t>৮। </a:t>
            </a:r>
            <a:r>
              <a:rPr lang="en-US" sz="2000" dirty="0" smtClean="0">
                <a:latin typeface="Nikosh" pitchFamily="2" charset="0"/>
                <a:cs typeface="Nikosh" pitchFamily="2" charset="0"/>
              </a:rPr>
              <a:t> </a:t>
            </a:r>
            <a:r>
              <a:rPr lang="bn-BD" sz="2000" dirty="0" smtClean="0">
                <a:latin typeface="Nikosh" pitchFamily="2" charset="0"/>
                <a:cs typeface="Nikosh" pitchFamily="2" charset="0"/>
              </a:rPr>
              <a:t>নাগরিকের সামাজিক অধিকার কোনটি ?  </a:t>
            </a:r>
          </a:p>
          <a:p>
            <a:pPr>
              <a:buNone/>
            </a:pPr>
            <a:r>
              <a:rPr lang="bn-BD" sz="2000" dirty="0" smtClean="0">
                <a:latin typeface="Nikosh" pitchFamily="2" charset="0"/>
                <a:cs typeface="Nikosh" pitchFamily="2" charset="0"/>
              </a:rPr>
              <a:t>ক। ধর্মমত গ্রহনের অধিকার</a:t>
            </a:r>
            <a:r>
              <a:rPr lang="bn-BD" sz="2000" dirty="0" smtClean="0">
                <a:latin typeface="Times New Roman" pitchFamily="18" charset="0"/>
                <a:cs typeface="Nikosh" pitchFamily="2" charset="0"/>
              </a:rPr>
              <a:t> </a:t>
            </a:r>
            <a:r>
              <a:rPr lang="en-US" sz="2000" dirty="0" smtClean="0">
                <a:latin typeface="Times New Roman" pitchFamily="18" charset="0"/>
                <a:cs typeface="Nikosh" pitchFamily="2" charset="0"/>
              </a:rPr>
              <a:t> </a:t>
            </a:r>
            <a:r>
              <a:rPr lang="bn-BD" sz="2000" dirty="0" smtClean="0">
                <a:latin typeface="Nikosh" pitchFamily="2" charset="0"/>
                <a:cs typeface="Nikosh" pitchFamily="2" charset="0"/>
              </a:rPr>
              <a:t>খ। নায্য মজুরি লাভের অধিকার    </a:t>
            </a:r>
            <a:endParaRPr lang="en-US" sz="2000" dirty="0" smtClean="0">
              <a:latin typeface="Nikosh" pitchFamily="2" charset="0"/>
              <a:cs typeface="Nikosh" pitchFamily="2" charset="0"/>
            </a:endParaRPr>
          </a:p>
          <a:p>
            <a:pPr>
              <a:buNone/>
            </a:pPr>
            <a:r>
              <a:rPr lang="bn-BD" sz="2000" dirty="0" smtClean="0">
                <a:latin typeface="Nikosh" pitchFamily="2" charset="0"/>
                <a:cs typeface="Nikosh" pitchFamily="2" charset="0"/>
              </a:rPr>
              <a:t>গ।</a:t>
            </a:r>
            <a:r>
              <a:rPr lang="en-US" sz="2000" dirty="0" smtClean="0">
                <a:latin typeface="Nikosh" pitchFamily="2" charset="0"/>
                <a:cs typeface="Nikosh" pitchFamily="2" charset="0"/>
              </a:rPr>
              <a:t> </a:t>
            </a:r>
            <a:r>
              <a:rPr lang="bn-BD" sz="2000" dirty="0" smtClean="0">
                <a:latin typeface="Nikosh" pitchFamily="2" charset="0"/>
                <a:cs typeface="Nikosh" pitchFamily="2" charset="0"/>
              </a:rPr>
              <a:t>আবেদন করার অধিকার</a:t>
            </a:r>
            <a:r>
              <a:rPr lang="bn-BD" sz="2000" dirty="0" smtClean="0">
                <a:latin typeface="Times New Roman" pitchFamily="18" charset="0"/>
                <a:cs typeface="Nikosh" pitchFamily="2" charset="0"/>
              </a:rPr>
              <a:t> </a:t>
            </a:r>
            <a:r>
              <a:rPr lang="en-US" sz="2000" dirty="0" smtClean="0">
                <a:latin typeface="Times New Roman" pitchFamily="18" charset="0"/>
                <a:cs typeface="Times New Roman" pitchFamily="18" charset="0"/>
              </a:rPr>
              <a:t>   </a:t>
            </a:r>
            <a:r>
              <a:rPr lang="bn-BD" sz="2000" b="1" dirty="0" smtClean="0">
                <a:latin typeface="Nikosh" pitchFamily="2" charset="0"/>
                <a:cs typeface="Nikosh" pitchFamily="2" charset="0"/>
              </a:rPr>
              <a:t>ঘ।</a:t>
            </a:r>
            <a:r>
              <a:rPr lang="en-US" sz="2000" b="1" dirty="0" smtClean="0">
                <a:latin typeface="Nikosh" pitchFamily="2" charset="0"/>
                <a:cs typeface="Nikosh" pitchFamily="2" charset="0"/>
              </a:rPr>
              <a:t> </a:t>
            </a:r>
            <a:r>
              <a:rPr lang="bn-BD" sz="2000" b="1" dirty="0" smtClean="0">
                <a:latin typeface="Nikosh" pitchFamily="2" charset="0"/>
                <a:cs typeface="Nikosh" pitchFamily="2" charset="0"/>
              </a:rPr>
              <a:t>  পরিবার গঠনের অধিকার  </a:t>
            </a:r>
          </a:p>
          <a:p>
            <a:pPr>
              <a:buNone/>
            </a:pPr>
            <a:r>
              <a:rPr lang="bn-BD" sz="2000" dirty="0" smtClean="0">
                <a:latin typeface="Nikosh" pitchFamily="2" charset="0"/>
                <a:cs typeface="Nikosh" pitchFamily="2" charset="0"/>
              </a:rPr>
              <a:t>৯। অধিকার যদি অবাধ হয় তাহলে তা হবে-?         </a:t>
            </a:r>
          </a:p>
          <a:p>
            <a:pPr>
              <a:buNone/>
            </a:pPr>
            <a:r>
              <a:rPr lang="bn-BD" sz="2000" b="1" dirty="0" smtClean="0">
                <a:latin typeface="Nikosh" pitchFamily="2" charset="0"/>
                <a:cs typeface="Nikosh" pitchFamily="2" charset="0"/>
              </a:rPr>
              <a:t>ক।  স্বেচ্ছাচার  </a:t>
            </a:r>
            <a:r>
              <a:rPr lang="bn-BD" sz="2000" b="1" dirty="0" smtClean="0">
                <a:latin typeface="Times New Roman" pitchFamily="18" charset="0"/>
                <a:cs typeface="Nikosh" pitchFamily="2" charset="0"/>
              </a:rPr>
              <a:t>  </a:t>
            </a:r>
            <a:r>
              <a:rPr lang="bn-BD" sz="2000" dirty="0" smtClean="0">
                <a:latin typeface="Nikosh" pitchFamily="2" charset="0"/>
                <a:cs typeface="Nikosh" pitchFamily="2" charset="0"/>
              </a:rPr>
              <a:t>খ।  কর্তব্য   গ।  ন্যায়বিচার   ঘ।  গণতন্ত্র </a:t>
            </a:r>
          </a:p>
          <a:p>
            <a:pPr>
              <a:buNone/>
            </a:pPr>
            <a:r>
              <a:rPr lang="bn-BD" sz="2000" dirty="0" smtClean="0">
                <a:latin typeface="Nikosh" pitchFamily="2" charset="0"/>
                <a:cs typeface="Nikosh" pitchFamily="2" charset="0"/>
              </a:rPr>
              <a:t>১০। প্রত্যেক রাষ্ট্রই পরিচিত হয় তার প্রদত্ত অধিকার দ্বারা- উক্তিটি কার?       </a:t>
            </a:r>
          </a:p>
          <a:p>
            <a:pPr>
              <a:buNone/>
            </a:pPr>
            <a:r>
              <a:rPr lang="bn-BD" sz="2000" b="1" dirty="0" smtClean="0">
                <a:latin typeface="Nikosh" pitchFamily="2" charset="0"/>
                <a:cs typeface="Nikosh" pitchFamily="2" charset="0"/>
              </a:rPr>
              <a:t>ক।  অধ্যাপক হ্যারল্ড লাস্কি  </a:t>
            </a:r>
            <a:r>
              <a:rPr lang="bn-BD" sz="2000" b="1" dirty="0" smtClean="0">
                <a:latin typeface="Times New Roman" pitchFamily="18" charset="0"/>
                <a:cs typeface="Nikosh" pitchFamily="2" charset="0"/>
              </a:rPr>
              <a:t> </a:t>
            </a:r>
            <a:r>
              <a:rPr lang="bn-BD" sz="2000" dirty="0" smtClean="0">
                <a:latin typeface="Nikosh" pitchFamily="2" charset="0"/>
                <a:cs typeface="Nikosh" pitchFamily="2" charset="0"/>
              </a:rPr>
              <a:t>খ।  অধ্যাপক গার্নার  গ। অধ্যাপক গেটেল  ঘ।  অধ্যাপক উইলোবী</a:t>
            </a:r>
          </a:p>
          <a:p>
            <a:pPr>
              <a:buNone/>
            </a:pPr>
            <a:r>
              <a:rPr lang="bn-BD" sz="2000" dirty="0" smtClean="0">
                <a:latin typeface="Nikosh" pitchFamily="2" charset="0"/>
                <a:cs typeface="Nikosh" pitchFamily="2" charset="0"/>
              </a:rPr>
              <a:t>১১। ভোটদানের এবং নির্বাচনের প্রার্থী হবার অধিকার কি ধরনের অধিকার?     </a:t>
            </a:r>
          </a:p>
          <a:p>
            <a:pPr>
              <a:buNone/>
            </a:pPr>
            <a:r>
              <a:rPr lang="bn-BD" sz="2000" dirty="0" smtClean="0">
                <a:latin typeface="Nikosh" pitchFamily="2" charset="0"/>
                <a:cs typeface="Nikosh" pitchFamily="2" charset="0"/>
              </a:rPr>
              <a:t>ক।  সামাজিক </a:t>
            </a:r>
            <a:r>
              <a:rPr lang="bn-BD" sz="2000" dirty="0" smtClean="0">
                <a:latin typeface="Times New Roman" pitchFamily="18" charset="0"/>
                <a:cs typeface="Nikosh" pitchFamily="2" charset="0"/>
              </a:rPr>
              <a:t> </a:t>
            </a:r>
            <a:r>
              <a:rPr lang="bn-BD" sz="2000" b="1" dirty="0" smtClean="0">
                <a:latin typeface="Nikosh" pitchFamily="2" charset="0"/>
                <a:cs typeface="Nikosh" pitchFamily="2" charset="0"/>
              </a:rPr>
              <a:t>খ। রাজনৈতিক   </a:t>
            </a:r>
            <a:r>
              <a:rPr lang="bn-BD" sz="2000" dirty="0" smtClean="0">
                <a:latin typeface="Nikosh" pitchFamily="2" charset="0"/>
                <a:cs typeface="Nikosh" pitchFamily="2" charset="0"/>
              </a:rPr>
              <a:t>গ।  নৈতিক    </a:t>
            </a:r>
            <a:r>
              <a:rPr lang="bn-BD" sz="2000" dirty="0" smtClean="0">
                <a:latin typeface="Times New Roman" pitchFamily="18" charset="0"/>
                <a:cs typeface="Times New Roman" pitchFamily="18" charset="0"/>
              </a:rPr>
              <a:t> </a:t>
            </a:r>
            <a:r>
              <a:rPr lang="bn-BD" sz="2000" dirty="0" smtClean="0">
                <a:latin typeface="Nikosh" pitchFamily="2" charset="0"/>
                <a:cs typeface="Nikosh" pitchFamily="2" charset="0"/>
              </a:rPr>
              <a:t>ঘ।  অর্থনৈতিক </a:t>
            </a:r>
            <a:endParaRPr lang="en-US" dirty="0"/>
          </a:p>
        </p:txBody>
      </p:sp>
      <p:sp>
        <p:nvSpPr>
          <p:cNvPr id="2" name="Title 1"/>
          <p:cNvSpPr>
            <a:spLocks noGrp="1"/>
          </p:cNvSpPr>
          <p:nvPr>
            <p:ph type="title"/>
          </p:nvPr>
        </p:nvSpPr>
        <p:spPr>
          <a:xfrm>
            <a:off x="533400" y="381000"/>
            <a:ext cx="8229600" cy="1143000"/>
          </a:xfrm>
        </p:spPr>
        <p:txBody>
          <a:bodyPr>
            <a:noAutofit/>
          </a:bodyPr>
          <a:lstStyle/>
          <a:p>
            <a:pPr algn="ctr"/>
            <a:r>
              <a:rPr lang="bn-BD" sz="3600" dirty="0" smtClean="0">
                <a:latin typeface="Nikosh" pitchFamily="2" charset="0"/>
                <a:cs typeface="Nikosh" pitchFamily="2" charset="0"/>
              </a:rPr>
              <a:t>জ্ঞান মুলক,অনুধাবন মুলক, প্রয়োগ মুলক প্রশ্ন  </a:t>
            </a:r>
            <a:r>
              <a:rPr lang="bn-BD" sz="2800" dirty="0" smtClean="0">
                <a:latin typeface="Nikosh" pitchFamily="2" charset="0"/>
                <a:cs typeface="Nikosh" pitchFamily="2" charset="0"/>
              </a:rPr>
              <a:t/>
            </a:r>
            <a:br>
              <a:rPr lang="bn-BD" sz="2800" dirty="0" smtClean="0">
                <a:latin typeface="Nikosh" pitchFamily="2" charset="0"/>
                <a:cs typeface="Nikosh" pitchFamily="2" charset="0"/>
              </a:rPr>
            </a:br>
            <a:endParaRPr lang="en-US" sz="2800" dirty="0"/>
          </a:p>
        </p:txBody>
      </p:sp>
    </p:spTree>
    <p:extLst>
      <p:ext uri="{BB962C8B-B14F-4D97-AF65-F5344CB8AC3E}">
        <p14:creationId xmlns:p14="http://schemas.microsoft.com/office/powerpoint/2010/main" val="31249848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915400" cy="5638800"/>
          </a:xfrm>
        </p:spPr>
        <p:txBody>
          <a:bodyPr>
            <a:normAutofit fontScale="92500" lnSpcReduction="20000"/>
          </a:bodyPr>
          <a:lstStyle/>
          <a:p>
            <a:pPr>
              <a:buNone/>
            </a:pPr>
            <a:r>
              <a:rPr lang="bn-BD" dirty="0" smtClean="0">
                <a:latin typeface="Nikosh" pitchFamily="2" charset="0"/>
                <a:cs typeface="Nikosh" pitchFamily="2" charset="0"/>
              </a:rPr>
              <a:t>১২। নাগরিকের প্রধান কর্তব্য কি? </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রাষ্ট্রের সেবা করা  খ।</a:t>
            </a:r>
            <a:r>
              <a:rPr lang="bn-BD" b="1" dirty="0" smtClean="0">
                <a:latin typeface="Nikosh" pitchFamily="2" charset="0"/>
                <a:cs typeface="Nikosh" pitchFamily="2" charset="0"/>
              </a:rPr>
              <a:t> </a:t>
            </a:r>
            <a:r>
              <a:rPr lang="bn-BD" dirty="0" smtClean="0">
                <a:latin typeface="Nikosh" pitchFamily="2" charset="0"/>
                <a:cs typeface="Nikosh" pitchFamily="2" charset="0"/>
              </a:rPr>
              <a:t>নিয়মিত কর প্রদান করা </a:t>
            </a:r>
            <a:r>
              <a:rPr lang="bn-BD" dirty="0" smtClean="0">
                <a:latin typeface="Times New Roman" pitchFamily="18" charset="0"/>
                <a:cs typeface="Nikosh" pitchFamily="2" charset="0"/>
              </a:rPr>
              <a:t> </a:t>
            </a:r>
            <a:endParaRPr lang="en-US" dirty="0" smtClean="0">
              <a:latin typeface="Times New Roman" pitchFamily="18" charset="0"/>
              <a:cs typeface="Nikosh" pitchFamily="2" charset="0"/>
            </a:endParaRPr>
          </a:p>
          <a:p>
            <a:pPr>
              <a:buNone/>
            </a:pPr>
            <a:r>
              <a:rPr lang="bn-BD" b="1" dirty="0" smtClean="0">
                <a:latin typeface="Nikosh" pitchFamily="2" charset="0"/>
                <a:cs typeface="Nikosh" pitchFamily="2" charset="0"/>
              </a:rPr>
              <a:t>গ। রাষ্ট্রের প্রতি আনুগত্য প্রদর্শন</a:t>
            </a: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 ঘ। রাষ্ট্রের আইন মেনে চলা</a:t>
            </a:r>
          </a:p>
          <a:p>
            <a:pPr>
              <a:buNone/>
            </a:pPr>
            <a:r>
              <a:rPr lang="bn-BD" dirty="0" smtClean="0">
                <a:latin typeface="Nikosh" pitchFamily="2" charset="0"/>
                <a:cs typeface="Nikosh" pitchFamily="2" charset="0"/>
              </a:rPr>
              <a:t>১৩।  ধাক্কা না খেয়ে পথ চলার অধিকার যদি আমার থাকে তবে অপরের কর্তব্য হলো আমার পথ ছেড়ে দেওয়া- কে বলেছেন?    </a:t>
            </a:r>
          </a:p>
          <a:p>
            <a:pPr>
              <a:buNone/>
            </a:pPr>
            <a:r>
              <a:rPr lang="bn-BD" dirty="0" smtClean="0">
                <a:latin typeface="Nikosh" pitchFamily="2" charset="0"/>
                <a:cs typeface="Nikosh" pitchFamily="2" charset="0"/>
              </a:rPr>
              <a:t>ক। হ্যারল্ড লাস্কি  </a:t>
            </a:r>
            <a:r>
              <a:rPr lang="bn-BD" b="1" dirty="0" smtClean="0">
                <a:latin typeface="Nikosh" pitchFamily="2" charset="0"/>
                <a:cs typeface="Nikosh" pitchFamily="2" charset="0"/>
              </a:rPr>
              <a:t>খ। অধ্যাপক হব হাউস    </a:t>
            </a:r>
            <a:r>
              <a:rPr lang="bn-BD" dirty="0" smtClean="0">
                <a:latin typeface="Nikosh" pitchFamily="2" charset="0"/>
                <a:cs typeface="Nikosh" pitchFamily="2" charset="0"/>
              </a:rPr>
              <a:t>গ।  উইলোবী   ঘ।  টি এইচ গ্রিন </a:t>
            </a:r>
            <a:endParaRPr lang="en-US" dirty="0" smtClean="0">
              <a:latin typeface="Times New Roman" pitchFamily="18" charset="0"/>
              <a:cs typeface="Times New Roman" pitchFamily="18" charset="0"/>
            </a:endParaRPr>
          </a:p>
          <a:p>
            <a:pPr>
              <a:buNone/>
            </a:pPr>
            <a:r>
              <a:rPr lang="bn-BD" dirty="0" smtClean="0">
                <a:latin typeface="Nikosh" pitchFamily="2" charset="0"/>
                <a:cs typeface="Nikosh" pitchFamily="2" charset="0"/>
              </a:rPr>
              <a:t>১৪। </a:t>
            </a:r>
            <a:r>
              <a:rPr lang="en-US" dirty="0" smtClean="0">
                <a:latin typeface="Nikosh" pitchFamily="2" charset="0"/>
                <a:cs typeface="Nikosh" pitchFamily="2" charset="0"/>
              </a:rPr>
              <a:t> </a:t>
            </a:r>
            <a:r>
              <a:rPr lang="bn-BD" dirty="0" smtClean="0">
                <a:latin typeface="Nikosh" pitchFamily="2" charset="0"/>
                <a:cs typeface="Nikosh" pitchFamily="2" charset="0"/>
              </a:rPr>
              <a:t>কত সালের কত তারিখে জাতিসংঘ কর্তৃক মৌলিক মানবাধিকার</a:t>
            </a:r>
            <a:r>
              <a:rPr lang="en-US" dirty="0" smtClean="0">
                <a:latin typeface="Nikosh" pitchFamily="2" charset="0"/>
                <a:cs typeface="Nikosh" pitchFamily="2" charset="0"/>
              </a:rPr>
              <a:t> </a:t>
            </a:r>
            <a:r>
              <a:rPr lang="bn-BD" dirty="0" smtClean="0">
                <a:latin typeface="Nikosh" pitchFamily="2" charset="0"/>
                <a:cs typeface="Nikosh" pitchFamily="2" charset="0"/>
              </a:rPr>
              <a:t>সমুহ গৃহিত ও ঘোষিত হয় ?  </a:t>
            </a:r>
          </a:p>
          <a:p>
            <a:pPr>
              <a:buNone/>
            </a:pPr>
            <a:r>
              <a:rPr lang="bn-BD" dirty="0" smtClean="0">
                <a:latin typeface="Nikosh" pitchFamily="2" charset="0"/>
                <a:cs typeface="Nikosh" pitchFamily="2" charset="0"/>
              </a:rPr>
              <a:t>ক।  ২০/১২/১৯৪৮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২৬/১২/১৯৪৮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১০/১২/১৯৪৮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১৬/১২/১৯৪৮ </a:t>
            </a:r>
          </a:p>
          <a:p>
            <a:pPr>
              <a:buNone/>
            </a:pPr>
            <a:r>
              <a:rPr lang="bn-BD" dirty="0" smtClean="0">
                <a:latin typeface="Nikosh" pitchFamily="2" charset="0"/>
                <a:cs typeface="Nikosh" pitchFamily="2" charset="0"/>
              </a:rPr>
              <a:t>১৫।  বিশ্ব মানবাধিকার দিবস কোনটি        </a:t>
            </a:r>
          </a:p>
          <a:p>
            <a:pPr>
              <a:buNone/>
            </a:pPr>
            <a:r>
              <a:rPr lang="bn-BD" dirty="0" smtClean="0">
                <a:latin typeface="Nikosh" pitchFamily="2" charset="0"/>
                <a:cs typeface="Nikosh" pitchFamily="2" charset="0"/>
              </a:rPr>
              <a:t>ক। ১৫ ডিসেম্বর   </a:t>
            </a:r>
            <a:r>
              <a:rPr lang="bn-BD" dirty="0" smtClean="0">
                <a:latin typeface="Times New Roman" pitchFamily="18" charset="0"/>
                <a:cs typeface="Nikosh" pitchFamily="2" charset="0"/>
              </a:rPr>
              <a:t> </a:t>
            </a:r>
            <a:r>
              <a:rPr lang="bn-BD" b="1" dirty="0" smtClean="0">
                <a:latin typeface="Nikosh" pitchFamily="2" charset="0"/>
                <a:cs typeface="Nikosh" pitchFamily="2" charset="0"/>
              </a:rPr>
              <a:t>খ। ১০ ডিসেম্বর   </a:t>
            </a:r>
            <a:r>
              <a:rPr lang="bn-BD" dirty="0" smtClean="0">
                <a:latin typeface="Nikosh" pitchFamily="2" charset="0"/>
                <a:cs typeface="Nikosh" pitchFamily="2" charset="0"/>
              </a:rPr>
              <a:t>গ।</a:t>
            </a:r>
            <a:r>
              <a:rPr lang="en-US" dirty="0" smtClean="0">
                <a:latin typeface="Nikosh" pitchFamily="2" charset="0"/>
                <a:cs typeface="Nikosh" pitchFamily="2" charset="0"/>
              </a:rPr>
              <a:t> </a:t>
            </a:r>
            <a:r>
              <a:rPr lang="bn-BD" dirty="0" smtClean="0">
                <a:latin typeface="Times New Roman" pitchFamily="18" charset="0"/>
                <a:cs typeface="Nikosh" pitchFamily="2" charset="0"/>
              </a:rPr>
              <a:t> ২০ ডিসেম্বর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৩০ ডিসেম্বর  </a:t>
            </a:r>
          </a:p>
          <a:p>
            <a:pPr>
              <a:buNone/>
            </a:pPr>
            <a:r>
              <a:rPr lang="bn-BD" dirty="0" smtClean="0">
                <a:latin typeface="Nikosh" pitchFamily="2" charset="0"/>
                <a:cs typeface="Nikosh" pitchFamily="2" charset="0"/>
              </a:rPr>
              <a:t>১৬।  মানবাধিকার ঘোষিত হয়েছে জাতিসংঘের কোন পরিষদে?        </a:t>
            </a:r>
          </a:p>
          <a:p>
            <a:pPr>
              <a:buNone/>
            </a:pPr>
            <a:r>
              <a:rPr lang="bn-BD" b="1" dirty="0" smtClean="0">
                <a:latin typeface="Nikosh" pitchFamily="2" charset="0"/>
                <a:cs typeface="Nikosh" pitchFamily="2" charset="0"/>
              </a:rPr>
              <a:t>ক।  সাধারণ পরিষদ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নিরাপত্তা পরিষদে  গ।  অছি পরিষদে   ঘ।  আন্তর্জাতিক পরিষদে</a:t>
            </a:r>
          </a:p>
          <a:p>
            <a:pPr>
              <a:buNone/>
            </a:pPr>
            <a:r>
              <a:rPr lang="bn-BD" dirty="0" smtClean="0">
                <a:latin typeface="Nikosh" pitchFamily="2" charset="0"/>
                <a:cs typeface="Nikosh" pitchFamily="2" charset="0"/>
              </a:rPr>
              <a:t>১৭।  অধিকারের সর্বাপেক্ষা গুরুত্বপুর্ণ রক্ষাকবচ কোনটি?     </a:t>
            </a:r>
          </a:p>
          <a:p>
            <a:pPr>
              <a:buNone/>
            </a:pPr>
            <a:r>
              <a:rPr lang="bn-BD" dirty="0" smtClean="0">
                <a:latin typeface="Nikosh" pitchFamily="2" charset="0"/>
                <a:cs typeface="Nikosh" pitchFamily="2" charset="0"/>
              </a:rPr>
              <a:t>ক। গণতন্ত্র </a:t>
            </a:r>
            <a:r>
              <a:rPr lang="bn-BD" dirty="0" smtClean="0">
                <a:latin typeface="Times New Roman" pitchFamily="18" charset="0"/>
                <a:cs typeface="Nikosh" pitchFamily="2" charset="0"/>
              </a:rPr>
              <a:t>  </a:t>
            </a:r>
            <a:r>
              <a:rPr lang="bn-BD" b="1" dirty="0" smtClean="0">
                <a:latin typeface="Nikosh" pitchFamily="2" charset="0"/>
                <a:cs typeface="Nikosh" pitchFamily="2" charset="0"/>
              </a:rPr>
              <a:t>খ। জনগনের সজাগ দৃষ্টি  </a:t>
            </a:r>
            <a:r>
              <a:rPr lang="bn-BD" dirty="0" smtClean="0">
                <a:latin typeface="Nikosh" pitchFamily="2" charset="0"/>
                <a:cs typeface="Nikosh" pitchFamily="2" charset="0"/>
              </a:rPr>
              <a:t>গ।  আইন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বিচার বিভাগের স্বাধীনতা </a:t>
            </a:r>
            <a:endParaRPr lang="en-US" dirty="0"/>
          </a:p>
        </p:txBody>
      </p:sp>
      <p:sp>
        <p:nvSpPr>
          <p:cNvPr id="2" name="Title 1"/>
          <p:cNvSpPr>
            <a:spLocks noGrp="1"/>
          </p:cNvSpPr>
          <p:nvPr>
            <p:ph type="title"/>
          </p:nvPr>
        </p:nvSpPr>
        <p:spPr/>
        <p:txBody>
          <a:bodyPr>
            <a:normAutofit fontScale="90000"/>
          </a:bodyPr>
          <a:lstStyle/>
          <a:p>
            <a:pPr algn="ctr"/>
            <a:r>
              <a:rPr lang="bn-BD" dirty="0" smtClean="0">
                <a:latin typeface="Nikosh" pitchFamily="2" charset="0"/>
                <a:cs typeface="Nikosh" pitchFamily="2" charset="0"/>
              </a:rPr>
              <a:t>জ্ঞান মুলক,অনুধাবন মুলক, প্রয়োগ মুলক প্রশ্ন </a:t>
            </a:r>
            <a:br>
              <a:rPr lang="bn-BD" dirty="0" smtClean="0">
                <a:latin typeface="Nikosh" pitchFamily="2" charset="0"/>
                <a:cs typeface="Nikosh" pitchFamily="2" charset="0"/>
              </a:rPr>
            </a:br>
            <a:endParaRPr lang="en-US" dirty="0"/>
          </a:p>
        </p:txBody>
      </p:sp>
    </p:spTree>
    <p:extLst>
      <p:ext uri="{BB962C8B-B14F-4D97-AF65-F5344CB8AC3E}">
        <p14:creationId xmlns:p14="http://schemas.microsoft.com/office/powerpoint/2010/main" val="2040948410"/>
      </p:ext>
    </p:extLst>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5562600"/>
          </a:xfrm>
        </p:spPr>
        <p:txBody>
          <a:bodyPr>
            <a:normAutofit fontScale="92500" lnSpcReduction="20000"/>
          </a:bodyPr>
          <a:lstStyle/>
          <a:p>
            <a:pPr>
              <a:buNone/>
            </a:pPr>
            <a:r>
              <a:rPr lang="bn-BD" sz="2400" dirty="0" smtClean="0">
                <a:latin typeface="Nikosh" pitchFamily="2" charset="0"/>
                <a:cs typeface="Nikosh" pitchFamily="2" charset="0"/>
              </a:rPr>
              <a:t>১৮</a:t>
            </a:r>
            <a:r>
              <a:rPr lang="bn-IN" sz="2400" dirty="0" smtClean="0">
                <a:latin typeface="Nikosh" pitchFamily="2" charset="0"/>
                <a:cs typeface="Nikosh" pitchFamily="2" charset="0"/>
              </a:rPr>
              <a:t>। </a:t>
            </a:r>
            <a:r>
              <a:rPr lang="bn-BD" sz="2400" dirty="0" smtClean="0">
                <a:latin typeface="Nikosh" pitchFamily="2" charset="0"/>
                <a:cs typeface="Nikosh" pitchFamily="2" charset="0"/>
              </a:rPr>
              <a:t>মানবাধিকার এমন কতগুলো অধিকার যা নাগরিক জীবনের - </a:t>
            </a:r>
            <a:r>
              <a:rPr lang="bn-IN" sz="2400" dirty="0" smtClean="0">
                <a:latin typeface="Nikosh" pitchFamily="2" charset="0"/>
                <a:cs typeface="Nikosh" pitchFamily="2" charset="0"/>
              </a:rPr>
              <a:t> </a:t>
            </a:r>
            <a:r>
              <a:rPr lang="bn-BD" sz="2400" dirty="0" smtClean="0">
                <a:latin typeface="Nikosh" pitchFamily="2" charset="0"/>
                <a:cs typeface="Nikosh" pitchFamily="2" charset="0"/>
              </a:rPr>
              <a:t>?</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বিকাশ ঘটায়</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ব্যপ্তি ঘটায়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পতন ঘটায় </a:t>
            </a:r>
            <a:r>
              <a:rPr lang="bn-IN" sz="2400" dirty="0" smtClean="0">
                <a:latin typeface="Nikosh" pitchFamily="2" charset="0"/>
                <a:cs typeface="Nikosh" pitchFamily="2" charset="0"/>
              </a:rPr>
              <a:t>---নিচের কোনটি সঠিক? </a:t>
            </a:r>
          </a:p>
          <a:p>
            <a:pPr>
              <a:buNone/>
            </a:pPr>
            <a:r>
              <a:rPr lang="bn-IN" sz="2400" b="1" dirty="0" smtClean="0">
                <a:latin typeface="Nikosh" pitchFamily="2" charset="0"/>
                <a:cs typeface="Nikosh" pitchFamily="2" charset="0"/>
              </a:rPr>
              <a:t> ক- </a:t>
            </a:r>
            <a:r>
              <a:rPr lang="en-US" sz="2400" b="1" dirty="0" err="1" smtClean="0">
                <a:latin typeface="Nikosh" pitchFamily="2" charset="0"/>
                <a:cs typeface="Nikosh" pitchFamily="2" charset="0"/>
              </a:rPr>
              <a:t>i</a:t>
            </a:r>
            <a:r>
              <a:rPr lang="en-US" sz="2400" b="1" dirty="0" smtClean="0">
                <a:latin typeface="Nikosh" pitchFamily="2" charset="0"/>
                <a:cs typeface="Nikosh" pitchFamily="2" charset="0"/>
              </a:rPr>
              <a:t> </a:t>
            </a:r>
            <a:r>
              <a:rPr lang="bn-BD" sz="2400" b="1" dirty="0" smtClean="0">
                <a:latin typeface="Nikosh" pitchFamily="2" charset="0"/>
                <a:cs typeface="Nikosh" pitchFamily="2" charset="0"/>
              </a:rPr>
              <a:t>ও </a:t>
            </a:r>
            <a:r>
              <a:rPr lang="en-US" sz="2400" dirty="0" smtClean="0">
                <a:latin typeface="Nikosh" pitchFamily="2" charset="0"/>
                <a:cs typeface="Nikosh" pitchFamily="2" charset="0"/>
              </a:rPr>
              <a:t>ii</a:t>
            </a: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ii </a:t>
            </a:r>
            <a:r>
              <a:rPr lang="bn-BD" sz="2400" dirty="0" smtClean="0">
                <a:latin typeface="Nikosh" pitchFamily="2" charset="0"/>
                <a:cs typeface="Nikosh" pitchFamily="2" charset="0"/>
              </a:rPr>
              <a:t>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r>
              <a:rPr lang="bn-BD" sz="2400" dirty="0" smtClean="0">
                <a:latin typeface="Nikosh" pitchFamily="2" charset="0"/>
                <a:cs typeface="Nikosh" pitchFamily="2" charset="0"/>
              </a:rPr>
              <a:t>১৯</a:t>
            </a:r>
            <a:r>
              <a:rPr lang="bn-IN" sz="2400" dirty="0" smtClean="0">
                <a:latin typeface="Nikosh" pitchFamily="2" charset="0"/>
                <a:cs typeface="Nikosh" pitchFamily="2" charset="0"/>
              </a:rPr>
              <a:t>। </a:t>
            </a:r>
            <a:r>
              <a:rPr lang="bn-BD" sz="2400" dirty="0" smtClean="0">
                <a:latin typeface="Nikosh" pitchFamily="2" charset="0"/>
                <a:cs typeface="Nikosh" pitchFamily="2" charset="0"/>
              </a:rPr>
              <a:t> কোন বিষয়গুলো একই বস্তুর উভয় দিক</a:t>
            </a:r>
            <a:r>
              <a:rPr lang="bn-IN" sz="2400" dirty="0" smtClean="0">
                <a:latin typeface="Nikosh" pitchFamily="2" charset="0"/>
                <a:cs typeface="Nikosh" pitchFamily="2" charset="0"/>
              </a:rPr>
              <a:t>- </a:t>
            </a:r>
            <a:r>
              <a:rPr lang="bn-BD" sz="2400" dirty="0" smtClean="0">
                <a:latin typeface="Nikosh" pitchFamily="2" charset="0"/>
                <a:cs typeface="Nikosh" pitchFamily="2" charset="0"/>
              </a:rPr>
              <a:t>?</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অধিকার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কর্তব্য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সচেতনতা</a:t>
            </a:r>
            <a:r>
              <a:rPr lang="bn-IN" sz="2400" dirty="0" smtClean="0">
                <a:latin typeface="Nikosh" pitchFamily="2" charset="0"/>
                <a:cs typeface="Nikosh" pitchFamily="2" charset="0"/>
              </a:rPr>
              <a:t>--- নিচের কোনটি সঠিক? </a:t>
            </a:r>
          </a:p>
          <a:p>
            <a:pPr>
              <a:buNone/>
            </a:pPr>
            <a:r>
              <a:rPr lang="bn-IN" sz="2400" dirty="0" smtClean="0">
                <a:latin typeface="Nikosh" pitchFamily="2" charset="0"/>
                <a:cs typeface="Nikosh" pitchFamily="2" charset="0"/>
              </a:rPr>
              <a:t> </a:t>
            </a:r>
            <a:r>
              <a:rPr lang="bn-IN" sz="2400" b="1" dirty="0" smtClean="0">
                <a:latin typeface="Nikosh" pitchFamily="2" charset="0"/>
                <a:cs typeface="Nikosh" pitchFamily="2" charset="0"/>
              </a:rPr>
              <a:t>ক- </a:t>
            </a:r>
            <a:r>
              <a:rPr lang="en-US" sz="2400" b="1"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bn-BD" sz="2400" dirty="0" smtClean="0">
                <a:latin typeface="Nikosh" pitchFamily="2" charset="0"/>
                <a:cs typeface="Nikosh" pitchFamily="2" charset="0"/>
              </a:rPr>
              <a:t>ও</a:t>
            </a:r>
            <a:r>
              <a:rPr lang="bn-BD"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i</a:t>
            </a:r>
            <a:r>
              <a:rPr lang="en-US" sz="2400" b="1" dirty="0" smtClean="0">
                <a:latin typeface="Times New Roman" pitchFamily="18" charset="0"/>
                <a:cs typeface="Times New Roman" pitchFamily="18"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a:t>
            </a:r>
            <a:r>
              <a:rPr lang="en-US" sz="2400" dirty="0" smtClean="0">
                <a:latin typeface="Times New Roman" pitchFamily="18" charset="0"/>
                <a:cs typeface="Times New Roman" pitchFamily="18" charset="0"/>
              </a:rPr>
              <a:t>iii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endParaRPr lang="bn-BD" sz="2400" dirty="0" smtClean="0">
              <a:latin typeface="Nikosh" pitchFamily="2" charset="0"/>
              <a:cs typeface="Nikosh" pitchFamily="2" charset="0"/>
            </a:endParaRPr>
          </a:p>
          <a:p>
            <a:pPr>
              <a:buNone/>
            </a:pPr>
            <a:r>
              <a:rPr lang="bn-BD" sz="2400" dirty="0" smtClean="0">
                <a:latin typeface="Nikosh" pitchFamily="2" charset="0"/>
                <a:cs typeface="Nikosh" pitchFamily="2" charset="0"/>
              </a:rPr>
              <a:t>২০</a:t>
            </a:r>
            <a:r>
              <a:rPr lang="bn-IN" sz="2400" dirty="0" smtClean="0">
                <a:latin typeface="Nikosh" pitchFamily="2" charset="0"/>
                <a:cs typeface="Nikosh" pitchFamily="2" charset="0"/>
              </a:rPr>
              <a:t>। </a:t>
            </a:r>
            <a:r>
              <a:rPr lang="bn-BD" sz="2400" dirty="0" smtClean="0">
                <a:latin typeface="Nikosh" pitchFamily="2" charset="0"/>
                <a:cs typeface="Nikosh" pitchFamily="2" charset="0"/>
              </a:rPr>
              <a:t> সমাজ ব্যবস্থায় পরিবর্তন ঘটলে এর প্রভাবে পরিবর্তিত হয়- </a:t>
            </a:r>
            <a:r>
              <a:rPr lang="bn-IN" sz="2400" dirty="0" smtClean="0">
                <a:latin typeface="Nikosh" pitchFamily="2" charset="0"/>
                <a:cs typeface="Nikosh" pitchFamily="2" charset="0"/>
              </a:rPr>
              <a:t> </a:t>
            </a:r>
            <a:r>
              <a:rPr lang="bn-BD" sz="2400" dirty="0" smtClean="0">
                <a:latin typeface="Nikosh" pitchFamily="2" charset="0"/>
                <a:cs typeface="Nikosh" pitchFamily="2" charset="0"/>
              </a:rPr>
              <a:t>?</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মানুষের স্বভাব</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মানুষের জ্ঞান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মানুষের অধিকার</a:t>
            </a:r>
            <a:r>
              <a:rPr lang="bn-IN" sz="2400" dirty="0" smtClean="0">
                <a:latin typeface="Nikosh" pitchFamily="2" charset="0"/>
                <a:cs typeface="Nikosh" pitchFamily="2" charset="0"/>
              </a:rPr>
              <a:t>--- নিচের কোনটি সঠিক? </a:t>
            </a:r>
          </a:p>
          <a:p>
            <a:pPr>
              <a:buNone/>
            </a:pP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ক- </a:t>
            </a:r>
            <a:r>
              <a:rPr lang="en-US" sz="2400" dirty="0" err="1" smtClean="0">
                <a:latin typeface="Nikosh" pitchFamily="2" charset="0"/>
                <a:cs typeface="Nikosh" pitchFamily="2" charset="0"/>
              </a:rPr>
              <a:t>i</a:t>
            </a:r>
            <a:r>
              <a:rPr lang="en-US" sz="2400" b="1" dirty="0" smtClean="0">
                <a:latin typeface="Nikosh" pitchFamily="2" charset="0"/>
                <a:cs typeface="Nikosh" pitchFamily="2" charset="0"/>
              </a:rPr>
              <a:t>  </a:t>
            </a: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ও </a:t>
            </a:r>
            <a:r>
              <a:rPr lang="en-US" sz="2400" dirty="0" smtClean="0">
                <a:latin typeface="Nikosh" pitchFamily="2" charset="0"/>
                <a:cs typeface="Nikosh" pitchFamily="2" charset="0"/>
              </a:rPr>
              <a:t> ii   </a:t>
            </a:r>
            <a:r>
              <a:rPr lang="bn-BD" sz="2400" dirty="0" smtClean="0">
                <a:latin typeface="Nikosh" pitchFamily="2" charset="0"/>
                <a:cs typeface="Nikosh" pitchFamily="2" charset="0"/>
              </a:rPr>
              <a:t>  </a:t>
            </a:r>
            <a:r>
              <a:rPr lang="bn-IN" sz="2400" b="1" dirty="0" smtClean="0">
                <a:latin typeface="Nikosh" pitchFamily="2" charset="0"/>
                <a:cs typeface="Nikosh" pitchFamily="2" charset="0"/>
              </a:rPr>
              <a:t>গ- </a:t>
            </a:r>
            <a:r>
              <a:rPr lang="en-US" sz="2400" b="1" dirty="0" smtClean="0">
                <a:latin typeface="Nikosh" pitchFamily="2" charset="0"/>
                <a:cs typeface="Nikosh" pitchFamily="2" charset="0"/>
              </a:rPr>
              <a:t>iii</a:t>
            </a: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r>
              <a:rPr lang="bn-BD" sz="2400" dirty="0" smtClean="0">
                <a:latin typeface="Nikosh" pitchFamily="2" charset="0"/>
                <a:cs typeface="Nikosh" pitchFamily="2" charset="0"/>
              </a:rPr>
              <a:t>২১</a:t>
            </a:r>
            <a:r>
              <a:rPr lang="bn-IN" sz="2400" dirty="0" smtClean="0">
                <a:latin typeface="Nikosh" pitchFamily="2" charset="0"/>
                <a:cs typeface="Nikosh" pitchFamily="2" charset="0"/>
              </a:rPr>
              <a:t>। </a:t>
            </a:r>
            <a:r>
              <a:rPr lang="bn-BD" sz="2400" dirty="0" smtClean="0">
                <a:latin typeface="Nikosh" pitchFamily="2" charset="0"/>
                <a:cs typeface="Nikosh" pitchFamily="2" charset="0"/>
              </a:rPr>
              <a:t>ব্যারিষ্টার আমানের মতে ব্যক্তির ব্যক্তিত্ব বিকাশের ল</a:t>
            </a:r>
            <a:r>
              <a:rPr lang="en-US" sz="2400" dirty="0" err="1" smtClean="0">
                <a:latin typeface="Nikosh" pitchFamily="2" charset="0"/>
                <a:cs typeface="Nikosh" pitchFamily="2" charset="0"/>
              </a:rPr>
              <a:t>ক্ষ্যে</a:t>
            </a:r>
            <a:r>
              <a:rPr lang="bn-BD" sz="2400" dirty="0" smtClean="0">
                <a:latin typeface="Nikosh" pitchFamily="2" charset="0"/>
                <a:cs typeface="Nikosh" pitchFamily="2" charset="0"/>
              </a:rPr>
              <a:t> করণীয়</a:t>
            </a:r>
            <a:r>
              <a:rPr lang="bn-IN" sz="2400" dirty="0" smtClean="0">
                <a:latin typeface="Nikosh" pitchFamily="2" charset="0"/>
                <a:cs typeface="Nikosh" pitchFamily="2" charset="0"/>
              </a:rPr>
              <a:t>- </a:t>
            </a:r>
            <a:r>
              <a:rPr lang="bn-BD" sz="2400" dirty="0" smtClean="0">
                <a:latin typeface="Nikosh" pitchFamily="2" charset="0"/>
                <a:cs typeface="Nikosh" pitchFamily="2" charset="0"/>
              </a:rPr>
              <a:t>?</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মতামত প্রকাশের অধিকার প্রদান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কর্মের অধিকার প্রদান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ভোটদানের অধিকার প্রদান</a:t>
            </a:r>
            <a:r>
              <a:rPr lang="bn-IN" sz="2400" dirty="0" smtClean="0">
                <a:latin typeface="Nikosh" pitchFamily="2" charset="0"/>
                <a:cs typeface="Nikosh" pitchFamily="2" charset="0"/>
              </a:rPr>
              <a:t>--- নিচের কোনটি সঠিক? </a:t>
            </a:r>
          </a:p>
          <a:p>
            <a:pPr>
              <a:buNone/>
            </a:pPr>
            <a:r>
              <a:rPr lang="bn-IN" sz="2400" dirty="0" smtClean="0">
                <a:latin typeface="Nikosh" pitchFamily="2" charset="0"/>
                <a:cs typeface="Nikosh" pitchFamily="2" charset="0"/>
              </a:rPr>
              <a:t> ক- </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a:t>
            </a:r>
            <a:r>
              <a:rPr lang="en-US" sz="2400" dirty="0" smtClean="0">
                <a:latin typeface="Times New Roman" pitchFamily="18" charset="0"/>
                <a:cs typeface="Times New Roman" pitchFamily="18" charset="0"/>
              </a:rPr>
              <a:t>iii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a:t>
            </a:r>
            <a:r>
              <a:rPr lang="bn-IN" sz="2400" b="1" dirty="0" smtClean="0">
                <a:latin typeface="Nikosh" pitchFamily="2" charset="0"/>
                <a:cs typeface="Nikosh" pitchFamily="2" charset="0"/>
              </a:rPr>
              <a:t>ঘ-</a:t>
            </a:r>
            <a:r>
              <a:rPr lang="en-US" sz="2400" b="1" dirty="0" smtClean="0">
                <a:latin typeface="Nikosh" pitchFamily="2" charset="0"/>
                <a:cs typeface="Nikosh" pitchFamily="2" charset="0"/>
              </a:rPr>
              <a:t> </a:t>
            </a:r>
            <a:r>
              <a:rPr lang="en-US" sz="2400" b="1" dirty="0" err="1" smtClean="0">
                <a:latin typeface="Nikosh" pitchFamily="2" charset="0"/>
                <a:cs typeface="Nikosh" pitchFamily="2" charset="0"/>
              </a:rPr>
              <a:t>i</a:t>
            </a:r>
            <a:r>
              <a:rPr lang="en-US" sz="2400" b="1" dirty="0" smtClean="0">
                <a:latin typeface="Nikosh" pitchFamily="2" charset="0"/>
                <a:cs typeface="Nikosh" pitchFamily="2" charset="0"/>
              </a:rPr>
              <a:t>, ii </a:t>
            </a:r>
            <a:r>
              <a:rPr lang="bn-IN" sz="2400" b="1" dirty="0" smtClean="0">
                <a:latin typeface="Nikosh" pitchFamily="2" charset="0"/>
                <a:cs typeface="Nikosh" pitchFamily="2" charset="0"/>
              </a:rPr>
              <a:t>ও </a:t>
            </a:r>
            <a:r>
              <a:rPr lang="en-US" sz="2400" b="1" dirty="0" smtClean="0">
                <a:latin typeface="Nikosh" pitchFamily="2" charset="0"/>
                <a:cs typeface="Nikosh" pitchFamily="2" charset="0"/>
              </a:rPr>
              <a:t> iii</a:t>
            </a:r>
            <a:endParaRPr lang="bn-BD" sz="2400" b="1" dirty="0" smtClean="0">
              <a:latin typeface="Nikosh" pitchFamily="2" charset="0"/>
              <a:cs typeface="Nikosh" pitchFamily="2" charset="0"/>
            </a:endParaRPr>
          </a:p>
          <a:p>
            <a:pPr>
              <a:buNone/>
            </a:pPr>
            <a:r>
              <a:rPr lang="bn-BD" sz="2400" dirty="0" smtClean="0">
                <a:latin typeface="Nikosh" pitchFamily="2" charset="0"/>
                <a:cs typeface="Nikosh" pitchFamily="2" charset="0"/>
              </a:rPr>
              <a:t>২২</a:t>
            </a:r>
            <a:r>
              <a:rPr lang="bn-IN" sz="2400" dirty="0" smtClean="0">
                <a:latin typeface="Nikosh" pitchFamily="2" charset="0"/>
                <a:cs typeface="Nikosh" pitchFamily="2" charset="0"/>
              </a:rPr>
              <a:t>। </a:t>
            </a:r>
            <a:r>
              <a:rPr lang="bn-BD" sz="2400" dirty="0" smtClean="0">
                <a:latin typeface="Nikosh" pitchFamily="2" charset="0"/>
                <a:cs typeface="Nikosh" pitchFamily="2" charset="0"/>
              </a:rPr>
              <a:t>প্রত্যেক নাগরিকের যেন ধর্মীয় অধিকার ক্ষুন্ন না হয় সে কথা কোথায় লিপিব</a:t>
            </a:r>
            <a:r>
              <a:rPr lang="en-US" sz="2400" dirty="0" err="1" smtClean="0">
                <a:latin typeface="Nikosh" pitchFamily="2" charset="0"/>
                <a:cs typeface="Nikosh" pitchFamily="2" charset="0"/>
              </a:rPr>
              <a:t>দ্ধ</a:t>
            </a:r>
            <a:r>
              <a:rPr lang="bn-BD" sz="2400" dirty="0" smtClean="0">
                <a:latin typeface="Nikosh" pitchFamily="2" charset="0"/>
                <a:cs typeface="Nikosh" pitchFamily="2" charset="0"/>
              </a:rPr>
              <a:t> থাকবে?</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ধর্মগ্রন্থে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সংবিধানে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 সাধারণ আইনে</a:t>
            </a:r>
            <a:r>
              <a:rPr lang="bn-IN" sz="2400" dirty="0" smtClean="0">
                <a:latin typeface="Nikosh" pitchFamily="2" charset="0"/>
                <a:cs typeface="Nikosh" pitchFamily="2" charset="0"/>
              </a:rPr>
              <a:t> --- নিচের কোনটি সঠিক? </a:t>
            </a:r>
          </a:p>
          <a:p>
            <a:pPr>
              <a:buNone/>
            </a:pPr>
            <a:r>
              <a:rPr lang="bn-IN" sz="2400" dirty="0" smtClean="0">
                <a:latin typeface="Nikosh" pitchFamily="2" charset="0"/>
                <a:cs typeface="Nikosh" pitchFamily="2" charset="0"/>
              </a:rPr>
              <a:t> ক- </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en-US" sz="2400" dirty="0" smtClean="0">
                <a:latin typeface="Nikosh" pitchFamily="2" charset="0"/>
                <a:cs typeface="Nikosh" pitchFamily="2" charset="0"/>
              </a:rPr>
              <a:t> </a:t>
            </a:r>
            <a:r>
              <a:rPr lang="bn-IN" sz="2400" b="1" dirty="0" smtClean="0">
                <a:latin typeface="Nikosh" pitchFamily="2" charset="0"/>
                <a:cs typeface="Nikosh" pitchFamily="2" charset="0"/>
              </a:rPr>
              <a:t>খ-</a:t>
            </a:r>
            <a:r>
              <a:rPr lang="en-US" sz="2400" b="1" dirty="0" smtClean="0">
                <a:latin typeface="Nikosh" pitchFamily="2" charset="0"/>
                <a:cs typeface="Nikosh" pitchFamily="2" charset="0"/>
              </a:rPr>
              <a:t>  </a:t>
            </a:r>
            <a:r>
              <a:rPr lang="en-US" sz="2400" b="1" dirty="0" smtClean="0">
                <a:latin typeface="Times New Roman" pitchFamily="18" charset="0"/>
                <a:cs typeface="Times New Roman" pitchFamily="18" charset="0"/>
              </a:rPr>
              <a:t>ii</a:t>
            </a:r>
            <a:r>
              <a:rPr lang="en-US" sz="2400" b="1"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endParaRPr lang="en-US" sz="2400" b="1"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a:xfrm>
            <a:off x="457200" y="152400"/>
            <a:ext cx="8229600" cy="1143000"/>
          </a:xfrm>
        </p:spPr>
        <p:txBody>
          <a:bodyPr>
            <a:normAutofit/>
          </a:bodyPr>
          <a:lstStyle/>
          <a:p>
            <a:pPr algn="ctr"/>
            <a:r>
              <a:rPr lang="bn-BD" dirty="0" smtClean="0">
                <a:latin typeface="Nikosh" pitchFamily="2" charset="0"/>
                <a:cs typeface="Nikosh" pitchFamily="2" charset="0"/>
              </a:rPr>
              <a:t>বহুপদি সমাপ্তিসুচক বহুনির্বাচনি প্রশ্ন</a:t>
            </a:r>
            <a:endParaRPr lang="en-US" dirty="0">
              <a:latin typeface="Nikosh" pitchFamily="2" charset="0"/>
              <a:cs typeface="Nikosh" pitchFamily="2" charset="0"/>
            </a:endParaRPr>
          </a:p>
        </p:txBody>
      </p:sp>
    </p:spTree>
    <p:extLst>
      <p:ext uri="{BB962C8B-B14F-4D97-AF65-F5344CB8AC3E}">
        <p14:creationId xmlns:p14="http://schemas.microsoft.com/office/powerpoint/2010/main" val="3679072473"/>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
        <p:nvSpPr>
          <p:cNvPr id="3" name="Content Placeholder 2"/>
          <p:cNvSpPr>
            <a:spLocks noGrp="1"/>
          </p:cNvSpPr>
          <p:nvPr>
            <p:ph idx="1"/>
          </p:nvPr>
        </p:nvSpPr>
        <p:spPr>
          <a:xfrm>
            <a:off x="1828800" y="1828800"/>
            <a:ext cx="5410200" cy="3200400"/>
          </a:xfrm>
        </p:spPr>
        <p:txBody>
          <a:bodyPr/>
          <a:lstStyle/>
          <a:p>
            <a:pPr algn="ctr">
              <a:buNone/>
            </a:pPr>
            <a:r>
              <a:rPr lang="bn-BD" sz="4000" dirty="0" smtClean="0">
                <a:latin typeface="Nikosh" pitchFamily="2" charset="0"/>
                <a:cs typeface="Nikosh" pitchFamily="2" charset="0"/>
              </a:rPr>
              <a:t>শ্রেনীঃ একাদশ </a:t>
            </a:r>
          </a:p>
          <a:p>
            <a:pPr algn="ctr">
              <a:buNone/>
            </a:pPr>
            <a:r>
              <a:rPr lang="bn-BD" sz="4000" dirty="0" smtClean="0">
                <a:latin typeface="Nikosh" pitchFamily="2" charset="0"/>
                <a:cs typeface="Nikosh" pitchFamily="2" charset="0"/>
              </a:rPr>
              <a:t>পৌরনীতি ও সুশাসন</a:t>
            </a:r>
          </a:p>
          <a:p>
            <a:pPr algn="ctr">
              <a:buNone/>
            </a:pPr>
            <a:r>
              <a:rPr lang="bn-BD" sz="4000" dirty="0" smtClean="0">
                <a:latin typeface="Nikosh" pitchFamily="2" charset="0"/>
                <a:cs typeface="Nikosh" pitchFamily="2" charset="0"/>
              </a:rPr>
              <a:t>সময়ঃ ৪৫ মিনিট                     </a:t>
            </a:r>
          </a:p>
          <a:p>
            <a:pPr algn="ctr">
              <a:buNone/>
            </a:pPr>
            <a:r>
              <a:rPr lang="bn-BD" sz="4000" dirty="0" smtClean="0">
                <a:latin typeface="Nikosh" pitchFamily="2" charset="0"/>
                <a:cs typeface="Nikosh" pitchFamily="2" charset="0"/>
              </a:rPr>
              <a:t>তারিখঃ </a:t>
            </a:r>
            <a:r>
              <a:rPr lang="en-US" sz="4000" dirty="0" smtClean="0">
                <a:latin typeface="Nikosh" pitchFamily="2" charset="0"/>
                <a:cs typeface="Nikosh" pitchFamily="2" charset="0"/>
              </a:rPr>
              <a:t>২১</a:t>
            </a:r>
            <a:r>
              <a:rPr lang="bn-BD" sz="4000" dirty="0" smtClean="0">
                <a:latin typeface="Nikosh" pitchFamily="2" charset="0"/>
                <a:cs typeface="Nikosh" pitchFamily="2" charset="0"/>
              </a:rPr>
              <a:t>/</a:t>
            </a:r>
            <a:r>
              <a:rPr lang="en-US" sz="4000" dirty="0" smtClean="0">
                <a:latin typeface="Nikosh" pitchFamily="2" charset="0"/>
                <a:cs typeface="Nikosh" pitchFamily="2" charset="0"/>
              </a:rPr>
              <a:t>০৫</a:t>
            </a:r>
            <a:r>
              <a:rPr lang="bn-BD" sz="4000" dirty="0" smtClean="0">
                <a:latin typeface="Nikosh" pitchFamily="2" charset="0"/>
                <a:cs typeface="Nikosh" pitchFamily="2" charset="0"/>
              </a:rPr>
              <a:t>/২০</a:t>
            </a:r>
            <a:r>
              <a:rPr lang="en-US" sz="4000" dirty="0" smtClean="0">
                <a:latin typeface="Nikosh" pitchFamily="2" charset="0"/>
                <a:cs typeface="Nikosh" pitchFamily="2" charset="0"/>
              </a:rPr>
              <a:t>২০</a:t>
            </a:r>
            <a:r>
              <a:rPr lang="bn-BD" sz="4000" dirty="0" smtClean="0">
                <a:latin typeface="Nikosh" pitchFamily="2" charset="0"/>
                <a:cs typeface="Nikosh" pitchFamily="2" charset="0"/>
              </a:rPr>
              <a:t>  </a:t>
            </a: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p:tgtEl>
                                          <p:spTgt spid="3">
                                            <p:txEl>
                                              <p:pRg st="0" end="0"/>
                                            </p:txEl>
                                          </p:spTgt>
                                        </p:tgtEl>
                                        <p:attrNameLst>
                                          <p:attrName>ppt_y</p:attrName>
                                        </p:attrNameLst>
                                      </p:cBhvr>
                                      <p:tavLst>
                                        <p:tav tm="0">
                                          <p:val>
                                            <p:strVal val="ppt_y"/>
                                          </p:val>
                                        </p:tav>
                                        <p:tav tm="100000">
                                          <p:val>
                                            <p:strVal val="1+ppt_h/2"/>
                                          </p:val>
                                        </p:tav>
                                      </p:tavLst>
                                    </p:anim>
                                    <p:set>
                                      <p:cBhvr>
                                        <p:cTn id="3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1" end="1"/>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p:tgtEl>
                                          <p:spTgt spid="3">
                                            <p:txEl>
                                              <p:pRg st="2" end="2"/>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4" dur="500"/>
                                        <p:tgtEl>
                                          <p:spTgt spid="3">
                                            <p:txEl>
                                              <p:pRg st="3" end="3"/>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562600"/>
          </a:xfrm>
        </p:spPr>
        <p:txBody>
          <a:bodyPr>
            <a:normAutofit fontScale="77500" lnSpcReduction="20000"/>
          </a:bodyPr>
          <a:lstStyle/>
          <a:p>
            <a:pPr>
              <a:buNone/>
            </a:pPr>
            <a:r>
              <a:rPr lang="bn-BD" dirty="0" smtClean="0">
                <a:latin typeface="Nikosh" pitchFamily="2" charset="0"/>
                <a:cs typeface="Nikosh" pitchFamily="2" charset="0"/>
              </a:rPr>
              <a:t>দৈনিক </a:t>
            </a:r>
            <a:r>
              <a:rPr lang="en-US" dirty="0" err="1" smtClean="0">
                <a:latin typeface="Nikosh" pitchFamily="2" charset="0"/>
                <a:cs typeface="Nikosh" pitchFamily="2" charset="0"/>
              </a:rPr>
              <a:t>ইত্তেফাক</a:t>
            </a:r>
            <a:r>
              <a:rPr lang="bn-BD" dirty="0" smtClean="0">
                <a:latin typeface="Nikosh" pitchFamily="2" charset="0"/>
                <a:cs typeface="Nikosh" pitchFamily="2" charset="0"/>
              </a:rPr>
              <a:t> সংবাদ পত্রিকার একট সংবাদে লেখা হয়েছে বিশ্বের অন্যতম পরাশক্তিধর একটি দেশ উদ্বেগ প্রকাশ  করেছে মধ্যপ্রাচ্যের অনেক রাষ্ট্রই মানবাধিকার লঙ্ঘন করেই চলেছে। মনুষ্যবিহীন বা চালকবিহীন বিমান পাঠিয়ে স্বাধীন রাষ্ট্রের অভ্যন্তরে হামলা চালাচ্ছে। বিশ্বের অনেক দেশের সরকার ক্রস ফায়ার করে মানুষ মারছে। এগুলো সুস্পষ্টভাবেই মানবাধিকারের লঙ্ঘন। </a:t>
            </a:r>
          </a:p>
          <a:p>
            <a:pPr>
              <a:buNone/>
            </a:pPr>
            <a:r>
              <a:rPr lang="bn-BD" dirty="0" smtClean="0">
                <a:latin typeface="Nikosh" pitchFamily="2" charset="0"/>
                <a:cs typeface="Nikosh" pitchFamily="2" charset="0"/>
              </a:rPr>
              <a:t>২৩</a:t>
            </a:r>
            <a:r>
              <a:rPr lang="bn-IN" dirty="0" smtClean="0">
                <a:latin typeface="Nikosh" pitchFamily="2" charset="0"/>
                <a:cs typeface="Nikosh" pitchFamily="2" charset="0"/>
              </a:rPr>
              <a:t>। </a:t>
            </a:r>
            <a:r>
              <a:rPr lang="bn-BD" dirty="0" smtClean="0">
                <a:latin typeface="Nikosh" pitchFamily="2" charset="0"/>
                <a:cs typeface="Nikosh" pitchFamily="2" charset="0"/>
              </a:rPr>
              <a:t>সংবাদপত্র স্বাধীন ও নিয়ন্ত্রণ</a:t>
            </a:r>
            <a:r>
              <a:rPr lang="en-US" dirty="0" err="1" smtClean="0">
                <a:latin typeface="Nikosh" pitchFamily="2" charset="0"/>
                <a:cs typeface="Nikosh" pitchFamily="2" charset="0"/>
              </a:rPr>
              <a:t>মু</a:t>
            </a:r>
            <a:r>
              <a:rPr lang="bn-BD" dirty="0" smtClean="0">
                <a:latin typeface="Nikosh" pitchFamily="2" charset="0"/>
                <a:cs typeface="Nikosh" pitchFamily="2" charset="0"/>
              </a:rPr>
              <a:t>ক্ত হলে কি হয়?</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সুস্থ জনমত গঠিত হয়</a:t>
            </a:r>
            <a:r>
              <a:rPr lang="bn-IN"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গণতন্ত সফল হয় </a:t>
            </a:r>
            <a:r>
              <a:rPr lang="bn-IN" dirty="0" smtClean="0">
                <a:latin typeface="Nikosh" pitchFamily="2" charset="0"/>
                <a:cs typeface="Nikosh" pitchFamily="2" charset="0"/>
              </a:rPr>
              <a:t>  </a:t>
            </a:r>
            <a:r>
              <a:rPr lang="en-US" dirty="0" smtClean="0">
                <a:latin typeface="Nikosh" pitchFamily="2" charset="0"/>
                <a:cs typeface="Nikosh" pitchFamily="2" charset="0"/>
              </a:rPr>
              <a:t>iii- </a:t>
            </a:r>
            <a:r>
              <a:rPr lang="bn-BD" dirty="0" smtClean="0">
                <a:latin typeface="Nikosh" pitchFamily="2" charset="0"/>
                <a:cs typeface="Nikosh" pitchFamily="2" charset="0"/>
              </a:rPr>
              <a:t>রাজনৈতিক দল শক্তিশালী হয়</a:t>
            </a:r>
            <a:r>
              <a:rPr lang="bn-IN" dirty="0" smtClean="0">
                <a:latin typeface="Nikosh" pitchFamily="2" charset="0"/>
                <a:cs typeface="Nikosh" pitchFamily="2" charset="0"/>
              </a:rPr>
              <a:t>---   নিচের কোনটি সঠিক? </a:t>
            </a:r>
          </a:p>
          <a:p>
            <a:pPr>
              <a:buNone/>
            </a:pPr>
            <a:r>
              <a:rPr lang="bn-IN" dirty="0" smtClean="0">
                <a:latin typeface="Nikosh" pitchFamily="2" charset="0"/>
                <a:cs typeface="Nikosh" pitchFamily="2" charset="0"/>
              </a:rPr>
              <a:t> ক- </a:t>
            </a:r>
            <a:r>
              <a:rPr lang="en-US" dirty="0" err="1" smtClean="0">
                <a:latin typeface="Nikosh" pitchFamily="2" charset="0"/>
                <a:cs typeface="Nikosh" pitchFamily="2" charset="0"/>
              </a:rPr>
              <a:t>i</a:t>
            </a:r>
            <a:r>
              <a:rPr lang="en-US" dirty="0" smtClean="0">
                <a:latin typeface="Nikosh" pitchFamily="2" charset="0"/>
                <a:cs typeface="Nikosh" pitchFamily="2" charset="0"/>
              </a:rPr>
              <a:t>  </a:t>
            </a:r>
            <a:r>
              <a:rPr lang="bn-IN" dirty="0" smtClean="0">
                <a:latin typeface="Nikosh" pitchFamily="2" charset="0"/>
                <a:cs typeface="Nikosh" pitchFamily="2" charset="0"/>
              </a:rPr>
              <a:t>  </a:t>
            </a:r>
            <a:r>
              <a:rPr lang="bn-IN" b="1" dirty="0" smtClean="0">
                <a:latin typeface="Nikosh" pitchFamily="2" charset="0"/>
                <a:cs typeface="Nikosh" pitchFamily="2" charset="0"/>
              </a:rPr>
              <a:t>খ-</a:t>
            </a:r>
            <a:r>
              <a:rPr lang="en-US" b="1" dirty="0" smtClean="0">
                <a:latin typeface="Nikosh" pitchFamily="2" charset="0"/>
                <a:cs typeface="Nikosh" pitchFamily="2" charset="0"/>
              </a:rPr>
              <a:t> </a:t>
            </a:r>
            <a:r>
              <a:rPr lang="en-US" b="1" dirty="0" err="1" smtClean="0">
                <a:latin typeface="Nikosh" pitchFamily="2" charset="0"/>
                <a:cs typeface="Nikosh" pitchFamily="2" charset="0"/>
              </a:rPr>
              <a:t>i</a:t>
            </a:r>
            <a:r>
              <a:rPr lang="en-US" b="1" dirty="0" smtClean="0">
                <a:latin typeface="Nikosh" pitchFamily="2" charset="0"/>
                <a:cs typeface="Nikosh" pitchFamily="2" charset="0"/>
              </a:rPr>
              <a:t> </a:t>
            </a:r>
            <a:r>
              <a:rPr lang="bn-BD" b="1" dirty="0" smtClean="0">
                <a:latin typeface="Nikosh" pitchFamily="2" charset="0"/>
                <a:cs typeface="Nikosh" pitchFamily="2" charset="0"/>
              </a:rPr>
              <a:t>ও </a:t>
            </a:r>
            <a:r>
              <a:rPr lang="en-US" b="1" dirty="0" smtClean="0">
                <a:latin typeface="Nikosh" pitchFamily="2" charset="0"/>
                <a:cs typeface="Nikosh" pitchFamily="2" charset="0"/>
              </a:rPr>
              <a:t>ii </a:t>
            </a:r>
            <a:r>
              <a:rPr lang="bn-BD" b="1" dirty="0" smtClean="0">
                <a:latin typeface="Nikosh" pitchFamily="2" charset="0"/>
                <a:cs typeface="Nikosh" pitchFamily="2" charset="0"/>
              </a:rPr>
              <a:t>    </a:t>
            </a:r>
            <a:r>
              <a:rPr lang="en-US" dirty="0" smtClean="0">
                <a:latin typeface="Nikosh" pitchFamily="2" charset="0"/>
                <a:cs typeface="Nikosh" pitchFamily="2" charset="0"/>
              </a:rPr>
              <a:t>  </a:t>
            </a:r>
            <a:r>
              <a:rPr lang="bn-IN" dirty="0" smtClean="0">
                <a:latin typeface="Nikosh" pitchFamily="2" charset="0"/>
                <a:cs typeface="Nikosh" pitchFamily="2" charset="0"/>
              </a:rPr>
              <a:t>গ- </a:t>
            </a:r>
            <a:r>
              <a:rPr lang="en-US" dirty="0" smtClean="0">
                <a:latin typeface="Nikosh" pitchFamily="2" charset="0"/>
                <a:cs typeface="Nikosh" pitchFamily="2" charset="0"/>
              </a:rPr>
              <a:t>iii</a:t>
            </a:r>
            <a:r>
              <a:rPr lang="bn-IN"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p>
          <a:p>
            <a:pPr>
              <a:buNone/>
            </a:pPr>
            <a:r>
              <a:rPr lang="bn-BD" dirty="0" smtClean="0">
                <a:latin typeface="Nikosh" pitchFamily="2" charset="0"/>
                <a:cs typeface="Nikosh" pitchFamily="2" charset="0"/>
              </a:rPr>
              <a:t>২৪</a:t>
            </a:r>
            <a:r>
              <a:rPr lang="bn-IN" dirty="0" smtClean="0">
                <a:latin typeface="Nikosh" pitchFamily="2" charset="0"/>
                <a:cs typeface="Nikosh" pitchFamily="2" charset="0"/>
              </a:rPr>
              <a:t>। </a:t>
            </a:r>
            <a:r>
              <a:rPr lang="bn-BD" dirty="0" smtClean="0">
                <a:latin typeface="Nikosh" pitchFamily="2" charset="0"/>
                <a:cs typeface="Nikosh" pitchFamily="2" charset="0"/>
              </a:rPr>
              <a:t>জাতিসংঘের মানবাধিকার ঘোষণা </a:t>
            </a:r>
            <a:r>
              <a:rPr lang="bn-IN" dirty="0" smtClean="0">
                <a:latin typeface="Nikosh" pitchFamily="2" charset="0"/>
                <a:cs typeface="Nikosh" pitchFamily="2" charset="0"/>
              </a:rPr>
              <a:t>- </a:t>
            </a:r>
            <a:r>
              <a:rPr lang="bn-BD" dirty="0" smtClean="0">
                <a:latin typeface="Nikosh" pitchFamily="2" charset="0"/>
                <a:cs typeface="Nikosh" pitchFamily="2" charset="0"/>
              </a:rPr>
              <a:t>?</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বৃহৎ শক্তিগুলোর খেয়াল খুশির ফল </a:t>
            </a:r>
            <a:r>
              <a:rPr lang="bn-IN"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ইতিহাসের ধারাবাহিকতার ফল</a:t>
            </a:r>
            <a:r>
              <a:rPr lang="bn-IN" dirty="0" smtClean="0">
                <a:latin typeface="Nikosh" pitchFamily="2" charset="0"/>
                <a:cs typeface="Nikosh" pitchFamily="2" charset="0"/>
              </a:rPr>
              <a:t>  </a:t>
            </a:r>
            <a:r>
              <a:rPr lang="en-US" dirty="0" smtClean="0">
                <a:latin typeface="Nikosh" pitchFamily="2" charset="0"/>
                <a:cs typeface="Nikosh" pitchFamily="2" charset="0"/>
              </a:rPr>
              <a:t>                                 iii- </a:t>
            </a:r>
            <a:r>
              <a:rPr lang="bn-BD" dirty="0" smtClean="0">
                <a:latin typeface="Nikosh" pitchFamily="2" charset="0"/>
                <a:cs typeface="Nikosh" pitchFamily="2" charset="0"/>
              </a:rPr>
              <a:t>বৃহৎ শক্তিগুলো কর্তৃক বিশ্ববাসিকে ধোকা দেয়ার কৌশল  </a:t>
            </a:r>
            <a:r>
              <a:rPr lang="bn-IN" dirty="0" smtClean="0">
                <a:latin typeface="Nikosh" pitchFamily="2" charset="0"/>
                <a:cs typeface="Nikosh" pitchFamily="2" charset="0"/>
              </a:rPr>
              <a:t>---     নিচের কোনটি সঠিক? </a:t>
            </a:r>
          </a:p>
          <a:p>
            <a:pPr>
              <a:buNone/>
            </a:pPr>
            <a:r>
              <a:rPr lang="bn-IN" dirty="0" smtClean="0">
                <a:latin typeface="Nikosh" pitchFamily="2" charset="0"/>
                <a:cs typeface="Nikosh" pitchFamily="2" charset="0"/>
              </a:rPr>
              <a:t>ক-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n-US" dirty="0" smtClean="0">
                <a:latin typeface="Nikosh" pitchFamily="2" charset="0"/>
                <a:cs typeface="Nikosh" pitchFamily="2" charset="0"/>
              </a:rPr>
              <a:t> </a:t>
            </a:r>
            <a:r>
              <a:rPr lang="bn-IN" b="1" dirty="0" smtClean="0">
                <a:latin typeface="Nikosh" pitchFamily="2" charset="0"/>
                <a:cs typeface="Nikosh" pitchFamily="2" charset="0"/>
              </a:rPr>
              <a:t>খ-</a:t>
            </a:r>
            <a:r>
              <a:rPr lang="en-US" b="1" dirty="0" smtClean="0">
                <a:latin typeface="Nikosh" pitchFamily="2" charset="0"/>
                <a:cs typeface="Nikosh" pitchFamily="2" charset="0"/>
              </a:rPr>
              <a:t>  </a:t>
            </a:r>
            <a:r>
              <a:rPr lang="en-US" b="1" dirty="0" smtClean="0">
                <a:latin typeface="Times New Roman" pitchFamily="18" charset="0"/>
                <a:cs typeface="Times New Roman" pitchFamily="18" charset="0"/>
              </a:rPr>
              <a:t>ii </a:t>
            </a:r>
            <a:r>
              <a:rPr lang="en-US" b="1" dirty="0" smtClean="0">
                <a:latin typeface="Nikosh" pitchFamily="2" charset="0"/>
                <a:cs typeface="Nikosh" pitchFamily="2" charset="0"/>
              </a:rPr>
              <a:t>  </a:t>
            </a:r>
            <a:r>
              <a:rPr lang="bn-IN" dirty="0" smtClean="0">
                <a:latin typeface="Nikosh" pitchFamily="2" charset="0"/>
                <a:cs typeface="Nikosh" pitchFamily="2" charset="0"/>
              </a:rPr>
              <a:t>গ- </a:t>
            </a:r>
            <a:r>
              <a:rPr lang="en-US" dirty="0" smtClean="0">
                <a:latin typeface="Nikosh" pitchFamily="2" charset="0"/>
                <a:cs typeface="Nikosh" pitchFamily="2" charset="0"/>
              </a:rPr>
              <a:t>ii </a:t>
            </a:r>
            <a:r>
              <a:rPr lang="bn-IN" dirty="0" smtClean="0">
                <a:latin typeface="Nikosh" pitchFamily="2" charset="0"/>
                <a:cs typeface="Nikosh" pitchFamily="2" charset="0"/>
              </a:rPr>
              <a:t>ও </a:t>
            </a:r>
            <a:r>
              <a:rPr lang="en-US" dirty="0" smtClean="0">
                <a:latin typeface="Nikosh" pitchFamily="2" charset="0"/>
                <a:cs typeface="Nikosh" pitchFamily="2" charset="0"/>
              </a:rPr>
              <a:t>iii</a:t>
            </a:r>
            <a:r>
              <a:rPr lang="bn-IN"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endParaRPr lang="bn-BD" dirty="0" smtClean="0">
              <a:latin typeface="Nikosh" pitchFamily="2" charset="0"/>
              <a:cs typeface="Nikosh" pitchFamily="2" charset="0"/>
            </a:endParaRPr>
          </a:p>
          <a:p>
            <a:pPr>
              <a:buNone/>
            </a:pPr>
            <a:r>
              <a:rPr lang="bn-BD" dirty="0" smtClean="0">
                <a:latin typeface="Nikosh" pitchFamily="2" charset="0"/>
                <a:cs typeface="Nikosh" pitchFamily="2" charset="0"/>
              </a:rPr>
              <a:t>২৫</a:t>
            </a:r>
            <a:r>
              <a:rPr lang="bn-IN" dirty="0" smtClean="0">
                <a:latin typeface="Nikosh" pitchFamily="2" charset="0"/>
                <a:cs typeface="Nikosh" pitchFamily="2" charset="0"/>
              </a:rPr>
              <a:t>। </a:t>
            </a:r>
            <a:r>
              <a:rPr lang="bn-BD" dirty="0" smtClean="0">
                <a:latin typeface="Nikosh" pitchFamily="2" charset="0"/>
                <a:cs typeface="Nikosh" pitchFamily="2" charset="0"/>
              </a:rPr>
              <a:t> মানবাধিকার রক্ষা করতে হলে </a:t>
            </a:r>
            <a:r>
              <a:rPr lang="bn-IN" dirty="0" smtClean="0">
                <a:latin typeface="Nikosh" pitchFamily="2" charset="0"/>
                <a:cs typeface="Nikosh" pitchFamily="2" charset="0"/>
              </a:rPr>
              <a:t> </a:t>
            </a:r>
            <a:r>
              <a:rPr lang="bn-BD" dirty="0" smtClean="0">
                <a:latin typeface="Nikosh" pitchFamily="2" charset="0"/>
                <a:cs typeface="Nikosh" pitchFamily="2" charset="0"/>
              </a:rPr>
              <a:t>?</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জনগনের মৌলিক অধিকার পুরণ করতে হবে</a:t>
            </a:r>
            <a:r>
              <a:rPr lang="bn-IN" dirty="0" smtClean="0">
                <a:latin typeface="Nikosh" pitchFamily="2" charset="0"/>
                <a:cs typeface="Nikosh" pitchFamily="2" charset="0"/>
              </a:rPr>
              <a:t>   </a:t>
            </a:r>
            <a:r>
              <a:rPr lang="bn-BD"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জনগনের রাজনৈতিক অধিকার নিশ্চিত করতে হবে </a:t>
            </a:r>
            <a:r>
              <a:rPr lang="bn-IN" dirty="0" smtClean="0">
                <a:latin typeface="Nikosh" pitchFamily="2" charset="0"/>
                <a:cs typeface="Nikosh" pitchFamily="2" charset="0"/>
              </a:rPr>
              <a:t>  </a:t>
            </a:r>
            <a:endParaRPr lang="bn-BD" dirty="0" smtClean="0">
              <a:latin typeface="Nikosh" pitchFamily="2" charset="0"/>
              <a:cs typeface="Nikosh" pitchFamily="2" charset="0"/>
            </a:endParaRPr>
          </a:p>
          <a:p>
            <a:pPr>
              <a:buNone/>
            </a:pPr>
            <a:r>
              <a:rPr lang="en-US" dirty="0" smtClean="0">
                <a:latin typeface="Nikosh" pitchFamily="2" charset="0"/>
                <a:cs typeface="Nikosh" pitchFamily="2" charset="0"/>
              </a:rPr>
              <a:t>iii- </a:t>
            </a:r>
            <a:r>
              <a:rPr lang="bn-BD" dirty="0" smtClean="0">
                <a:latin typeface="Nikosh" pitchFamily="2" charset="0"/>
                <a:cs typeface="Nikosh" pitchFamily="2" charset="0"/>
              </a:rPr>
              <a:t>জনগনের সামাজিক নিরাপত্তা প্রদান করতে হবে </a:t>
            </a:r>
            <a:r>
              <a:rPr lang="bn-IN" dirty="0" smtClean="0">
                <a:latin typeface="Nikosh" pitchFamily="2" charset="0"/>
                <a:cs typeface="Nikosh" pitchFamily="2" charset="0"/>
              </a:rPr>
              <a:t>---     নিচের কোনটি সঠিক? </a:t>
            </a:r>
          </a:p>
          <a:p>
            <a:pPr>
              <a:buNone/>
            </a:pPr>
            <a:r>
              <a:rPr lang="bn-IN" b="1" dirty="0" smtClean="0">
                <a:latin typeface="Nikosh" pitchFamily="2" charset="0"/>
                <a:cs typeface="Nikosh" pitchFamily="2" charset="0"/>
              </a:rPr>
              <a:t> </a:t>
            </a:r>
            <a:r>
              <a:rPr lang="bn-IN" dirty="0" smtClean="0">
                <a:latin typeface="Nikosh" pitchFamily="2" charset="0"/>
                <a:cs typeface="Nikosh" pitchFamily="2" charset="0"/>
              </a:rPr>
              <a:t>ক- </a:t>
            </a:r>
            <a:r>
              <a:rPr lang="en-US" dirty="0" err="1" smtClean="0">
                <a:latin typeface="Nikosh" pitchFamily="2" charset="0"/>
                <a:cs typeface="Nikosh" pitchFamily="2" charset="0"/>
              </a:rPr>
              <a:t>i</a:t>
            </a:r>
            <a:r>
              <a:rPr lang="en-US" b="1" dirty="0" smtClean="0">
                <a:latin typeface="Nikosh" pitchFamily="2" charset="0"/>
                <a:cs typeface="Nikosh" pitchFamily="2" charset="0"/>
              </a:rPr>
              <a:t>  </a:t>
            </a:r>
            <a:r>
              <a:rPr lang="bn-IN" b="1" dirty="0" smtClean="0">
                <a:latin typeface="Nikosh" pitchFamily="2" charset="0"/>
                <a:cs typeface="Nikosh" pitchFamily="2" charset="0"/>
              </a:rPr>
              <a:t>                      </a:t>
            </a:r>
            <a:r>
              <a:rPr lang="bn-IN" dirty="0" smtClean="0">
                <a:latin typeface="Nikosh" pitchFamily="2" charset="0"/>
                <a:cs typeface="Nikosh" pitchFamily="2" charset="0"/>
              </a:rPr>
              <a:t>খ-</a:t>
            </a:r>
            <a:r>
              <a:rPr lang="en-US" dirty="0" smtClean="0">
                <a:latin typeface="Nikosh" pitchFamily="2" charset="0"/>
                <a:cs typeface="Nikosh" pitchFamily="2" charset="0"/>
              </a:rPr>
              <a:t>  ii </a:t>
            </a:r>
            <a:endParaRPr lang="bn-IN" dirty="0" smtClean="0">
              <a:latin typeface="Nikosh" pitchFamily="2" charset="0"/>
              <a:cs typeface="Nikosh" pitchFamily="2" charset="0"/>
            </a:endParaRPr>
          </a:p>
          <a:p>
            <a:pPr>
              <a:buNone/>
            </a:pPr>
            <a:r>
              <a:rPr lang="en-US" dirty="0" smtClean="0">
                <a:latin typeface="Nikosh" pitchFamily="2" charset="0"/>
                <a:cs typeface="Nikosh" pitchFamily="2" charset="0"/>
              </a:rPr>
              <a:t>  </a:t>
            </a:r>
            <a:r>
              <a:rPr lang="bn-IN" dirty="0" smtClean="0">
                <a:latin typeface="Nikosh" pitchFamily="2" charset="0"/>
                <a:cs typeface="Nikosh" pitchFamily="2" charset="0"/>
              </a:rPr>
              <a:t>গ- </a:t>
            </a:r>
            <a:r>
              <a:rPr lang="en-US" dirty="0" smtClean="0">
                <a:latin typeface="Nikosh" pitchFamily="2" charset="0"/>
                <a:cs typeface="Nikosh" pitchFamily="2" charset="0"/>
              </a:rPr>
              <a:t>iii</a:t>
            </a:r>
            <a:r>
              <a:rPr lang="bn-IN" dirty="0" smtClean="0">
                <a:latin typeface="Nikosh" pitchFamily="2" charset="0"/>
                <a:cs typeface="Nikosh" pitchFamily="2" charset="0"/>
              </a:rPr>
              <a:t>                       </a:t>
            </a:r>
            <a:r>
              <a:rPr lang="bn-IN" b="1" dirty="0" smtClean="0">
                <a:latin typeface="Nikosh" pitchFamily="2" charset="0"/>
                <a:cs typeface="Nikosh" pitchFamily="2" charset="0"/>
              </a:rPr>
              <a:t>ঘ-</a:t>
            </a:r>
            <a:r>
              <a:rPr lang="en-US" b="1" dirty="0" smtClean="0">
                <a:latin typeface="Nikosh" pitchFamily="2" charset="0"/>
                <a:cs typeface="Nikosh" pitchFamily="2" charset="0"/>
              </a:rPr>
              <a:t> </a:t>
            </a:r>
            <a:r>
              <a:rPr lang="en-US" b="1" dirty="0" err="1" smtClean="0">
                <a:latin typeface="Nikosh" pitchFamily="2" charset="0"/>
                <a:cs typeface="Nikosh" pitchFamily="2" charset="0"/>
              </a:rPr>
              <a:t>i</a:t>
            </a:r>
            <a:r>
              <a:rPr lang="en-US" b="1" dirty="0" smtClean="0">
                <a:latin typeface="Nikosh" pitchFamily="2" charset="0"/>
                <a:cs typeface="Nikosh" pitchFamily="2" charset="0"/>
              </a:rPr>
              <a:t>, ii </a:t>
            </a:r>
            <a:r>
              <a:rPr lang="bn-IN" b="1" dirty="0" smtClean="0">
                <a:latin typeface="Nikosh" pitchFamily="2" charset="0"/>
                <a:cs typeface="Nikosh" pitchFamily="2" charset="0"/>
              </a:rPr>
              <a:t>ও </a:t>
            </a:r>
            <a:r>
              <a:rPr lang="en-US" b="1" dirty="0" smtClean="0">
                <a:latin typeface="Nikosh" pitchFamily="2" charset="0"/>
                <a:cs typeface="Nikosh" pitchFamily="2" charset="0"/>
              </a:rPr>
              <a:t> iii</a:t>
            </a:r>
          </a:p>
          <a:p>
            <a:pPr>
              <a:buNone/>
            </a:pPr>
            <a:endParaRPr lang="en-US"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a:xfrm>
            <a:off x="381000" y="152400"/>
            <a:ext cx="8229600" cy="762000"/>
          </a:xfrm>
        </p:spPr>
        <p:txBody>
          <a:bodyPr>
            <a:normAutofit/>
          </a:bodyPr>
          <a:lstStyle/>
          <a:p>
            <a:pPr algn="ctr"/>
            <a:r>
              <a:rPr lang="bn-IN" sz="32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দক্ষতা ও  বহুপদী সমাপ্তি সুচক বহুর্নিবাচনী প্রশ্ন </a:t>
            </a:r>
            <a:endParaRPr lang="en-US" sz="3200" dirty="0"/>
          </a:p>
        </p:txBody>
      </p:sp>
    </p:spTree>
    <p:extLst>
      <p:ext uri="{BB962C8B-B14F-4D97-AF65-F5344CB8AC3E}">
        <p14:creationId xmlns:p14="http://schemas.microsoft.com/office/powerpoint/2010/main" val="20188865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20296285"/>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pPr algn="ctr"/>
            <a:r>
              <a:rPr lang="bn-IN" sz="32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দক্ষতা ও  বহুপদী সমাপ্তি সুচক বহুর্নিবাচনী প্রশ্ন </a:t>
            </a:r>
            <a:endParaRPr lang="en-US" sz="3200" dirty="0"/>
          </a:p>
        </p:txBody>
      </p:sp>
    </p:spTree>
    <p:extLst>
      <p:ext uri="{BB962C8B-B14F-4D97-AF65-F5344CB8AC3E}">
        <p14:creationId xmlns:p14="http://schemas.microsoft.com/office/powerpoint/2010/main" val="382415589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3" nodeType="clickEffect">
                                  <p:stCondLst>
                                    <p:cond delay="0"/>
                                  </p:stCondLst>
                                  <p:childTnLst>
                                    <p:animRot by="21600000">
                                      <p:cBhvr>
                                        <p:cTn id="22"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534400" cy="3810000"/>
          </a:xfrm>
        </p:spPr>
        <p:txBody>
          <a:bodyPr>
            <a:noAutofit/>
          </a:bodyPr>
          <a:lstStyle/>
          <a:p>
            <a:pPr>
              <a:buNone/>
            </a:pPr>
            <a:r>
              <a:rPr lang="bn-BD" sz="3600" b="1" dirty="0" smtClean="0">
                <a:latin typeface="Nikosh" pitchFamily="2" charset="0"/>
                <a:cs typeface="Nikosh" pitchFamily="2" charset="0"/>
              </a:rPr>
              <a:t> </a:t>
            </a:r>
            <a:r>
              <a:rPr lang="bn-BD" sz="3600" dirty="0" smtClean="0">
                <a:latin typeface="Nikosh" pitchFamily="2" charset="0"/>
                <a:cs typeface="Nikosh" pitchFamily="2" charset="0"/>
              </a:rPr>
              <a:t>১। খ  ২। গ  ৩। গ  ৪। ক  ৫। গ  ৬। গ  ৭। খ  ৮। ঘ  ৯। ক  ১০। ক  ১১। খ </a:t>
            </a:r>
            <a:r>
              <a:rPr lang="en-US" sz="3600" dirty="0" smtClean="0">
                <a:latin typeface="Nikosh" pitchFamily="2" charset="0"/>
                <a:cs typeface="Nikosh" pitchFamily="2" charset="0"/>
              </a:rPr>
              <a:t> </a:t>
            </a:r>
            <a:r>
              <a:rPr lang="bn-BD" sz="3600" dirty="0" smtClean="0">
                <a:latin typeface="Nikosh" pitchFamily="2" charset="0"/>
                <a:cs typeface="Nikosh" pitchFamily="2" charset="0"/>
              </a:rPr>
              <a:t>১২। গ  ১৩। খ  ১৪। গ  ১৫। খ  ১৬। ক  ১৭। খ  ১৮। ক  ১৯। ক  ২০। গ  ২১।  ঘ  ২২।  খ   </a:t>
            </a:r>
            <a:endParaRPr lang="en-US" sz="3600" dirty="0" smtClean="0">
              <a:latin typeface="Nikosh" pitchFamily="2" charset="0"/>
              <a:cs typeface="Nikosh" pitchFamily="2" charset="0"/>
            </a:endParaRPr>
          </a:p>
          <a:p>
            <a:pPr>
              <a:buNone/>
            </a:pPr>
            <a:r>
              <a:rPr lang="en-US" sz="3600" dirty="0" smtClean="0">
                <a:latin typeface="Nikosh" pitchFamily="2" charset="0"/>
                <a:cs typeface="Nikosh" pitchFamily="2" charset="0"/>
              </a:rPr>
              <a:t>২</a:t>
            </a:r>
            <a:r>
              <a:rPr lang="bn-BD" sz="3600" dirty="0" smtClean="0">
                <a:latin typeface="Nikosh" pitchFamily="2" charset="0"/>
                <a:cs typeface="Nikosh" pitchFamily="2" charset="0"/>
              </a:rPr>
              <a:t>৩।  খ  ২৪।  খ  ২৫। ঘ   ২৬। ক  ২৭। গ </a:t>
            </a:r>
            <a:endParaRPr lang="en-US" sz="3600" dirty="0">
              <a:latin typeface="Nikosh" pitchFamily="2" charset="0"/>
              <a:cs typeface="Nikosh" pitchFamily="2" charset="0"/>
            </a:endParaRPr>
          </a:p>
        </p:txBody>
      </p:sp>
      <p:sp>
        <p:nvSpPr>
          <p:cNvPr id="2" name="Title 1"/>
          <p:cNvSpPr>
            <a:spLocks noGrp="1"/>
          </p:cNvSpPr>
          <p:nvPr>
            <p:ph type="title"/>
          </p:nvPr>
        </p:nvSpPr>
        <p:spPr>
          <a:xfrm>
            <a:off x="2895600" y="274638"/>
            <a:ext cx="3048000" cy="1143000"/>
          </a:xfrm>
        </p:spPr>
        <p:txBody>
          <a:bodyPr/>
          <a:lstStyle/>
          <a:p>
            <a:pPr algn="ctr"/>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Tree>
    <p:extLst>
      <p:ext uri="{BB962C8B-B14F-4D97-AF65-F5344CB8AC3E}">
        <p14:creationId xmlns:p14="http://schemas.microsoft.com/office/powerpoint/2010/main" val="427907529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
        <p:nvSpPr>
          <p:cNvPr id="3" name="Content Placeholder 2"/>
          <p:cNvSpPr>
            <a:spLocks noGrp="1"/>
          </p:cNvSpPr>
          <p:nvPr>
            <p:ph idx="1"/>
          </p:nvPr>
        </p:nvSpPr>
        <p:spPr>
          <a:xfrm>
            <a:off x="381000" y="1981200"/>
            <a:ext cx="8534400" cy="3352800"/>
          </a:xfrm>
        </p:spPr>
        <p:txBody>
          <a:bodyPr>
            <a:normAutofit/>
          </a:bodyPr>
          <a:lstStyle/>
          <a:p>
            <a:pPr algn="ctr">
              <a:buNone/>
            </a:pPr>
            <a:r>
              <a:rPr lang="bn-BD" sz="4000" dirty="0" smtClean="0">
                <a:latin typeface="Nikosh" pitchFamily="2" charset="0"/>
                <a:cs typeface="Nikosh" pitchFamily="2" charset="0"/>
              </a:rPr>
              <a:t>সকল নাগরিকের অধিকার ও কর্তব্য একে অপরের পরিপুরক  আলোচনা কর?</a:t>
            </a:r>
            <a:endParaRPr lang="en-US" sz="4000" dirty="0" smtClean="0">
              <a:latin typeface="Nikosh" pitchFamily="2" charset="0"/>
              <a:cs typeface="Nikosh" pitchFamily="2" charset="0"/>
            </a:endParaRPr>
          </a:p>
          <a:p>
            <a:pPr algn="ctr">
              <a:buNone/>
            </a:pPr>
            <a:endParaRPr lang="en-US" sz="2400" dirty="0" smtClean="0">
              <a:latin typeface="Nikosh" pitchFamily="2" charset="0"/>
              <a:cs typeface="Nikosh" pitchFamily="2" charset="0"/>
            </a:endParaRPr>
          </a:p>
          <a:p>
            <a:pPr algn="ctr">
              <a:buNone/>
            </a:pPr>
            <a:endParaRPr lang="en-US" sz="2400" dirty="0" smtClean="0">
              <a:latin typeface="Nikosh" pitchFamily="2" charset="0"/>
              <a:cs typeface="Nikosh" pitchFamily="2" charset="0"/>
            </a:endParaRPr>
          </a:p>
          <a:p>
            <a:pPr algn="ctr">
              <a:buNone/>
            </a:pPr>
            <a:r>
              <a:rPr lang="bn-BD" sz="2800" dirty="0">
                <a:latin typeface="Nikosh" pitchFamily="2" charset="0"/>
                <a:cs typeface="Nikosh" pitchFamily="2" charset="0"/>
              </a:rPr>
              <a:t>সহায়ক গ্রন্থ</a:t>
            </a:r>
            <a:r>
              <a:rPr lang="en-US" sz="2800" dirty="0">
                <a:latin typeface="Nikosh" pitchFamily="2" charset="0"/>
                <a:cs typeface="Nikosh" pitchFamily="2" charset="0"/>
              </a:rPr>
              <a:t>/ </a:t>
            </a:r>
            <a:r>
              <a:rPr lang="en-US" sz="2800" dirty="0" err="1">
                <a:latin typeface="Nikosh" pitchFamily="2" charset="0"/>
                <a:cs typeface="Nikosh" pitchFamily="2" charset="0"/>
              </a:rPr>
              <a:t>প্রকাশনীঃ</a:t>
            </a:r>
            <a:r>
              <a:rPr lang="bn-BD" sz="2800" dirty="0">
                <a:latin typeface="Nikosh" pitchFamily="2" charset="0"/>
                <a:cs typeface="Nikosh" pitchFamily="2" charset="0"/>
              </a:rPr>
              <a:t> </a:t>
            </a:r>
            <a:r>
              <a:rPr lang="en-US" sz="2800" dirty="0" err="1">
                <a:latin typeface="Nikosh" pitchFamily="2" charset="0"/>
                <a:cs typeface="Nikosh" pitchFamily="2" charset="0"/>
              </a:rPr>
              <a:t>পৌরনীতি</a:t>
            </a:r>
            <a:r>
              <a:rPr lang="en-US" sz="2800" dirty="0">
                <a:latin typeface="Nikosh" pitchFamily="2" charset="0"/>
                <a:cs typeface="Nikosh" pitchFamily="2" charset="0"/>
              </a:rPr>
              <a:t> ও </a:t>
            </a:r>
            <a:r>
              <a:rPr lang="en-US" sz="2800" dirty="0" err="1">
                <a:latin typeface="Nikosh" pitchFamily="2" charset="0"/>
                <a:cs typeface="Nikosh" pitchFamily="2" charset="0"/>
              </a:rPr>
              <a:t>সুশাসনঃ</a:t>
            </a:r>
            <a:r>
              <a:rPr lang="en-US" sz="2800" dirty="0">
                <a:latin typeface="Nikosh" pitchFamily="2" charset="0"/>
                <a:cs typeface="Nikosh" pitchFamily="2" charset="0"/>
              </a:rPr>
              <a:t> </a:t>
            </a:r>
            <a:r>
              <a:rPr lang="bn-BD" sz="2800" dirty="0">
                <a:latin typeface="Nikosh" pitchFamily="2" charset="0"/>
                <a:cs typeface="Nikosh" pitchFamily="2" charset="0"/>
              </a:rPr>
              <a:t>হাসান বুক হাউস, লেকচার প্রকাশনী</a:t>
            </a:r>
            <a:r>
              <a:rPr lang="en-US" sz="2800" dirty="0">
                <a:latin typeface="Nikosh" pitchFamily="2" charset="0"/>
                <a:cs typeface="Nikosh" pitchFamily="2" charset="0"/>
              </a:rPr>
              <a:t>,</a:t>
            </a:r>
            <a:r>
              <a:rPr lang="bn-BD" sz="2800" dirty="0">
                <a:latin typeface="Nikosh" pitchFamily="2" charset="0"/>
                <a:cs typeface="Nikosh" pitchFamily="2" charset="0"/>
              </a:rPr>
              <a:t> </a:t>
            </a:r>
            <a:r>
              <a:rPr lang="bn-BD" sz="2800" dirty="0" smtClean="0">
                <a:latin typeface="Nikosh" pitchFamily="2" charset="0"/>
                <a:cs typeface="Nikosh" pitchFamily="2" charset="0"/>
              </a:rPr>
              <a:t>অক্ষরপত্র </a:t>
            </a:r>
            <a:r>
              <a:rPr lang="bn-BD" sz="2800" dirty="0">
                <a:latin typeface="Nikosh" pitchFamily="2" charset="0"/>
                <a:cs typeface="Nikosh" pitchFamily="2" charset="0"/>
              </a:rPr>
              <a:t>প্রকাশনী</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ব্যতিক্রম</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ধারা</a:t>
            </a:r>
            <a:r>
              <a:rPr lang="en-US" sz="2800" dirty="0" smtClean="0">
                <a:latin typeface="Nikosh" pitchFamily="2" charset="0"/>
                <a:cs typeface="Nikosh" pitchFamily="2" charset="0"/>
              </a:rPr>
              <a:t>,  </a:t>
            </a:r>
            <a:r>
              <a:rPr lang="en-US" sz="2800" dirty="0" err="1">
                <a:latin typeface="Nikosh" pitchFamily="2" charset="0"/>
                <a:cs typeface="Nikosh" pitchFamily="2" charset="0"/>
              </a:rPr>
              <a:t>কাজল</a:t>
            </a:r>
            <a:r>
              <a:rPr lang="en-US" sz="2800" dirty="0">
                <a:latin typeface="Nikosh" pitchFamily="2" charset="0"/>
                <a:cs typeface="Nikosh" pitchFamily="2" charset="0"/>
              </a:rPr>
              <a:t> </a:t>
            </a:r>
            <a:r>
              <a:rPr lang="en-US" sz="2800" dirty="0" err="1">
                <a:latin typeface="Nikosh" pitchFamily="2" charset="0"/>
                <a:cs typeface="Nikosh" pitchFamily="2" charset="0"/>
              </a:rPr>
              <a:t>ব্রাদার্স</a:t>
            </a:r>
            <a:r>
              <a:rPr lang="en-US" sz="2800" dirty="0">
                <a:latin typeface="Nikosh" pitchFamily="2" charset="0"/>
                <a:cs typeface="Nikosh" pitchFamily="2" charset="0"/>
              </a:rPr>
              <a:t> </a:t>
            </a:r>
            <a:r>
              <a:rPr lang="en-US" sz="2800" dirty="0" err="1">
                <a:latin typeface="Nikosh" pitchFamily="2" charset="0"/>
                <a:cs typeface="Nikosh" pitchFamily="2" charset="0"/>
              </a:rPr>
              <a:t>লিমিটেড</a:t>
            </a:r>
            <a:endParaRPr lang="bn-BD" sz="2800" dirty="0">
              <a:latin typeface="Nikosh" pitchFamily="2" charset="0"/>
              <a:cs typeface="Nikosh" pitchFamily="2" charset="0"/>
            </a:endParaRPr>
          </a:p>
          <a:p>
            <a:pPr algn="ctr">
              <a:buNone/>
            </a:pPr>
            <a:endParaRPr lang="bn-BD" sz="2400"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4600" y="457200"/>
            <a:ext cx="4114800" cy="1000125"/>
          </a:xfrm>
        </p:spPr>
        <p:txBody>
          <a:bodyPr>
            <a:normAutofit/>
          </a:bodyPr>
          <a:lstStyle/>
          <a:p>
            <a:pPr algn="ctr"/>
            <a:r>
              <a:rPr lang="bn-BD" sz="5400" dirty="0" smtClean="0">
                <a:latin typeface="Nikosh" pitchFamily="2" charset="0"/>
                <a:cs typeface="Nikosh" pitchFamily="2" charset="0"/>
              </a:rPr>
              <a:t>ধন্যবাদ</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0" y="1825625"/>
            <a:ext cx="7886700" cy="4351338"/>
          </a:xfrm>
        </p:spPr>
        <p:txBody>
          <a:bodyPr/>
          <a:lstStyle/>
          <a:p>
            <a:pPr marL="0" indent="0" algn="ctr">
              <a:buNone/>
            </a:pPr>
            <a:r>
              <a:rPr lang="bn-IN" dirty="0" smtClean="0"/>
              <a:t> </a:t>
            </a:r>
            <a:endParaRPr lang="en-US" dirty="0"/>
          </a:p>
        </p:txBody>
      </p:sp>
      <p:pic>
        <p:nvPicPr>
          <p:cNvPr id="5" name="Picture 4"/>
          <p:cNvPicPr>
            <a:picLocks noChangeAspect="1"/>
          </p:cNvPicPr>
          <p:nvPr/>
        </p:nvPicPr>
        <p:blipFill>
          <a:blip r:embed="rId2"/>
          <a:stretch>
            <a:fillRect/>
          </a:stretch>
        </p:blipFill>
        <p:spPr>
          <a:xfrm>
            <a:off x="1143000" y="2057400"/>
            <a:ext cx="7086600" cy="4379226"/>
          </a:xfrm>
          <a:prstGeom prst="rect">
            <a:avLst/>
          </a:prstGeom>
        </p:spPr>
      </p:pic>
    </p:spTree>
    <p:extLst>
      <p:ext uri="{BB962C8B-B14F-4D97-AF65-F5344CB8AC3E}">
        <p14:creationId xmlns:p14="http://schemas.microsoft.com/office/powerpoint/2010/main" val="16776053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grpId="3" nodeType="clickEffect">
                                  <p:stCondLst>
                                    <p:cond delay="0"/>
                                  </p:stCondLst>
                                  <p:childTnLst>
                                    <p:animEffect transition="out" filter="diamond(in)">
                                      <p:cBhvr>
                                        <p:cTn id="22" dur="2000"/>
                                        <p:tgtEl>
                                          <p:spTgt spid="2"/>
                                        </p:tgtEl>
                                      </p:cBhvr>
                                    </p:animEffect>
                                    <p:set>
                                      <p:cBhvr>
                                        <p:cTn id="2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10600" cy="1143000"/>
          </a:xfrm>
        </p:spPr>
        <p:txBody>
          <a:bodyPr>
            <a:normAutofit/>
          </a:bodyPr>
          <a:lstStyle/>
          <a:p>
            <a:pPr algn="ctr"/>
            <a:r>
              <a:rPr lang="bn-BD" sz="3200" dirty="0" smtClean="0">
                <a:latin typeface="Nikosh" pitchFamily="2" charset="0"/>
                <a:cs typeface="Nikosh" pitchFamily="2" charset="0"/>
              </a:rPr>
              <a:t> মুল শিরোনামঃ নাগরিক অধিকার ও কর্তব্য এবং মানবাধিকার   </a:t>
            </a:r>
            <a:endParaRPr lang="en-US" sz="3200" dirty="0">
              <a:latin typeface="Nikosh" pitchFamily="2" charset="0"/>
              <a:cs typeface="Nikosh" pitchFamily="2" charset="0"/>
            </a:endParaRPr>
          </a:p>
        </p:txBody>
      </p:sp>
      <p:sp>
        <p:nvSpPr>
          <p:cNvPr id="3" name="Content Placeholder 2"/>
          <p:cNvSpPr>
            <a:spLocks noGrp="1"/>
          </p:cNvSpPr>
          <p:nvPr>
            <p:ph idx="1"/>
          </p:nvPr>
        </p:nvSpPr>
        <p:spPr>
          <a:xfrm>
            <a:off x="304800" y="2057400"/>
            <a:ext cx="8610600" cy="2895600"/>
          </a:xfrm>
        </p:spPr>
        <p:txBody>
          <a:bodyPr>
            <a:normAutofit/>
          </a:bodyPr>
          <a:lstStyle/>
          <a:p>
            <a:pPr algn="ctr">
              <a:buNone/>
            </a:pPr>
            <a:r>
              <a:rPr lang="en-US" sz="4000" dirty="0">
                <a:latin typeface="Nikosh" pitchFamily="2" charset="0"/>
                <a:cs typeface="Nikosh" pitchFamily="2" charset="0"/>
              </a:rPr>
              <a:t>অ</a:t>
            </a:r>
            <a:r>
              <a:rPr lang="bn-BD" sz="4000" dirty="0" smtClean="0">
                <a:latin typeface="Nikosh" pitchFamily="2" charset="0"/>
                <a:cs typeface="Nikosh" pitchFamily="2" charset="0"/>
              </a:rPr>
              <a:t>ধ্যায়ঃ ৫   </a:t>
            </a:r>
          </a:p>
          <a:p>
            <a:pPr algn="ctr">
              <a:buNone/>
            </a:pPr>
            <a:r>
              <a:rPr lang="bn-BD" sz="4000" dirty="0" smtClean="0">
                <a:latin typeface="Nikosh" pitchFamily="2" charset="0"/>
                <a:cs typeface="Nikosh" pitchFamily="2" charset="0"/>
              </a:rPr>
              <a:t>আজকের পাঠ/পাঠ ঘোষনাঃ  কর্তব্যের শ্রেণীবিভাগ বা প্রকারভেদ,  নাগরিকের কর্তব্যসমুহ, অধিকার ও কর্তব্যের সম্পর্ক</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2"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diamond(in)">
                                      <p:cBhvr>
                                        <p:cTn id="31" dur="2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1"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diamond(in)">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2" nodeType="clickEffect">
                                  <p:stCondLst>
                                    <p:cond delay="0"/>
                                  </p:stCondLst>
                                  <p:childTnLst>
                                    <p:animEffect transition="out" filter="box(in)">
                                      <p:cBhvr>
                                        <p:cTn id="40" dur="500"/>
                                        <p:tgtEl>
                                          <p:spTgt spid="3">
                                            <p:txEl>
                                              <p:pRg st="0" end="0"/>
                                            </p:txEl>
                                          </p:spTgt>
                                        </p:tgtEl>
                                      </p:cBhvr>
                                    </p:animEffect>
                                    <p:set>
                                      <p:cBhvr>
                                        <p:cTn id="4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grpId="2" nodeType="clickEffect">
                                  <p:stCondLst>
                                    <p:cond delay="0"/>
                                  </p:stCondLst>
                                  <p:childTnLst>
                                    <p:animEffect transition="out" filter="box(in)">
                                      <p:cBhvr>
                                        <p:cTn id="45" dur="500"/>
                                        <p:tgtEl>
                                          <p:spTgt spid="3">
                                            <p:txEl>
                                              <p:pRg st="1" end="1"/>
                                            </p:txEl>
                                          </p:spTgt>
                                        </p:tgtEl>
                                      </p:cBhvr>
                                    </p:animEffect>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686800" cy="1143000"/>
          </a:xfrm>
        </p:spPr>
        <p:txBody>
          <a:bodyPr/>
          <a:lstStyle/>
          <a:p>
            <a:r>
              <a:rPr lang="en-US" sz="4000" b="1" dirty="0" err="1" smtClean="0">
                <a:ln w="22225">
                  <a:solidFill>
                    <a:srgbClr val="009DD9"/>
                  </a:solidFill>
                  <a:prstDash val="solid"/>
                </a:ln>
                <a:solidFill>
                  <a:srgbClr val="009DD9">
                    <a:lumMod val="40000"/>
                    <a:lumOff val="60000"/>
                  </a:srgbClr>
                </a:solidFill>
                <a:latin typeface="Nikosh" pitchFamily="2" charset="0"/>
                <a:ea typeface="+mn-ea"/>
                <a:cs typeface="Nikosh" pitchFamily="2" charset="0"/>
              </a:rPr>
              <a:t>এসো</a:t>
            </a:r>
            <a:r>
              <a:rPr lang="en-US" sz="4000" b="1" dirty="0" smtClean="0">
                <a:ln w="22225">
                  <a:solidFill>
                    <a:srgbClr val="009DD9"/>
                  </a:solidFill>
                  <a:prstDash val="solid"/>
                </a:ln>
                <a:solidFill>
                  <a:srgbClr val="009DD9">
                    <a:lumMod val="40000"/>
                    <a:lumOff val="60000"/>
                  </a:srgbClr>
                </a:solidFill>
                <a:latin typeface="Nikosh" pitchFamily="2" charset="0"/>
                <a:ea typeface="+mn-ea"/>
                <a:cs typeface="Nikosh" pitchFamily="2" charset="0"/>
              </a:rPr>
              <a:t> </a:t>
            </a:r>
            <a:r>
              <a:rPr lang="en-US" sz="4000" b="1" dirty="0" err="1" smtClean="0">
                <a:ln w="22225">
                  <a:solidFill>
                    <a:srgbClr val="009DD9"/>
                  </a:solidFill>
                  <a:prstDash val="solid"/>
                </a:ln>
                <a:solidFill>
                  <a:srgbClr val="009DD9">
                    <a:lumMod val="40000"/>
                    <a:lumOff val="60000"/>
                  </a:srgbClr>
                </a:solidFill>
                <a:latin typeface="Nikosh" pitchFamily="2" charset="0"/>
                <a:ea typeface="+mn-ea"/>
                <a:cs typeface="Nikosh" pitchFamily="2" charset="0"/>
              </a:rPr>
              <a:t>বন্ধুরা</a:t>
            </a:r>
            <a:r>
              <a:rPr lang="en-US" sz="4000" b="1" dirty="0" smtClean="0">
                <a:ln w="22225">
                  <a:solidFill>
                    <a:srgbClr val="009DD9"/>
                  </a:solidFill>
                  <a:prstDash val="solid"/>
                </a:ln>
                <a:solidFill>
                  <a:srgbClr val="009DD9">
                    <a:lumMod val="40000"/>
                    <a:lumOff val="60000"/>
                  </a:srgbClr>
                </a:solidFill>
                <a:latin typeface="Nikosh" pitchFamily="2" charset="0"/>
                <a:ea typeface="+mn-ea"/>
                <a:cs typeface="Nikosh" pitchFamily="2" charset="0"/>
              </a:rPr>
              <a:t> </a:t>
            </a:r>
            <a:r>
              <a:rPr lang="en-US" sz="4000" b="1" dirty="0" err="1" smtClean="0">
                <a:ln w="22225">
                  <a:solidFill>
                    <a:srgbClr val="009DD9"/>
                  </a:solidFill>
                  <a:prstDash val="solid"/>
                </a:ln>
                <a:solidFill>
                  <a:srgbClr val="009DD9">
                    <a:lumMod val="40000"/>
                    <a:lumOff val="60000"/>
                  </a:srgbClr>
                </a:solidFill>
                <a:latin typeface="Nikosh" pitchFamily="2" charset="0"/>
                <a:ea typeface="+mn-ea"/>
                <a:cs typeface="Nikosh" pitchFamily="2" charset="0"/>
              </a:rPr>
              <a:t>আমার</a:t>
            </a:r>
            <a:r>
              <a:rPr lang="en-US" sz="4000" b="1" dirty="0" smtClean="0">
                <a:ln w="22225">
                  <a:solidFill>
                    <a:srgbClr val="009DD9"/>
                  </a:solidFill>
                  <a:prstDash val="solid"/>
                </a:ln>
                <a:solidFill>
                  <a:srgbClr val="009DD9">
                    <a:lumMod val="40000"/>
                    <a:lumOff val="60000"/>
                  </a:srgbClr>
                </a:solidFill>
                <a:latin typeface="Nikosh" pitchFamily="2" charset="0"/>
                <a:ea typeface="+mn-ea"/>
                <a:cs typeface="Nikosh" pitchFamily="2" charset="0"/>
              </a:rPr>
              <a:t> </a:t>
            </a:r>
            <a:r>
              <a:rPr lang="en-US" sz="4000" b="1" dirty="0" err="1" smtClean="0">
                <a:ln w="22225">
                  <a:solidFill>
                    <a:srgbClr val="009DD9"/>
                  </a:solidFill>
                  <a:prstDash val="solid"/>
                </a:ln>
                <a:solidFill>
                  <a:srgbClr val="009DD9">
                    <a:lumMod val="40000"/>
                    <a:lumOff val="60000"/>
                  </a:srgbClr>
                </a:solidFill>
                <a:latin typeface="Nikosh" pitchFamily="2" charset="0"/>
                <a:ea typeface="+mn-ea"/>
                <a:cs typeface="Nikosh" pitchFamily="2" charset="0"/>
              </a:rPr>
              <a:t>একটি</a:t>
            </a:r>
            <a:r>
              <a:rPr lang="en-US" sz="4000" b="1" dirty="0" smtClean="0">
                <a:ln w="22225">
                  <a:solidFill>
                    <a:srgbClr val="009DD9"/>
                  </a:solidFill>
                  <a:prstDash val="solid"/>
                </a:ln>
                <a:solidFill>
                  <a:srgbClr val="009DD9">
                    <a:lumMod val="40000"/>
                    <a:lumOff val="60000"/>
                  </a:srgbClr>
                </a:solidFill>
                <a:latin typeface="Nikosh" pitchFamily="2" charset="0"/>
                <a:ea typeface="+mn-ea"/>
                <a:cs typeface="Nikosh" pitchFamily="2" charset="0"/>
              </a:rPr>
              <a:t>  </a:t>
            </a:r>
            <a:r>
              <a:rPr lang="en-US" sz="4000" b="1" dirty="0" err="1" smtClean="0">
                <a:ln w="22225">
                  <a:solidFill>
                    <a:srgbClr val="009DD9"/>
                  </a:solidFill>
                  <a:prstDash val="solid"/>
                </a:ln>
                <a:solidFill>
                  <a:srgbClr val="009DD9">
                    <a:lumMod val="40000"/>
                    <a:lumOff val="60000"/>
                  </a:srgbClr>
                </a:solidFill>
                <a:latin typeface="Nikosh" pitchFamily="2" charset="0"/>
                <a:ea typeface="+mn-ea"/>
                <a:cs typeface="Nikosh" pitchFamily="2" charset="0"/>
              </a:rPr>
              <a:t>ভিডিও</a:t>
            </a:r>
            <a:r>
              <a:rPr lang="en-US" sz="4000" b="1" dirty="0" smtClean="0">
                <a:ln w="22225">
                  <a:solidFill>
                    <a:srgbClr val="009DD9"/>
                  </a:solidFill>
                  <a:prstDash val="solid"/>
                </a:ln>
                <a:solidFill>
                  <a:srgbClr val="009DD9">
                    <a:lumMod val="40000"/>
                    <a:lumOff val="60000"/>
                  </a:srgbClr>
                </a:solidFill>
                <a:latin typeface="Nikosh" pitchFamily="2" charset="0"/>
                <a:ea typeface="+mn-ea"/>
                <a:cs typeface="Nikosh" pitchFamily="2" charset="0"/>
              </a:rPr>
              <a:t> </a:t>
            </a:r>
            <a:r>
              <a:rPr lang="en-US" sz="4000" b="1" dirty="0" err="1" smtClean="0">
                <a:ln w="22225">
                  <a:solidFill>
                    <a:srgbClr val="009DD9"/>
                  </a:solidFill>
                  <a:prstDash val="solid"/>
                </a:ln>
                <a:solidFill>
                  <a:srgbClr val="009DD9">
                    <a:lumMod val="40000"/>
                    <a:lumOff val="60000"/>
                  </a:srgbClr>
                </a:solidFill>
                <a:latin typeface="Nikosh" pitchFamily="2" charset="0"/>
                <a:ea typeface="+mn-ea"/>
                <a:cs typeface="Nikosh" pitchFamily="2" charset="0"/>
              </a:rPr>
              <a:t>ক্লাস</a:t>
            </a:r>
            <a:r>
              <a:rPr lang="en-US" sz="4000" b="1" dirty="0" smtClean="0">
                <a:ln w="22225">
                  <a:solidFill>
                    <a:srgbClr val="009DD9"/>
                  </a:solidFill>
                  <a:prstDash val="solid"/>
                </a:ln>
                <a:solidFill>
                  <a:srgbClr val="009DD9">
                    <a:lumMod val="40000"/>
                    <a:lumOff val="60000"/>
                  </a:srgbClr>
                </a:solidFill>
                <a:latin typeface="Nikosh" pitchFamily="2" charset="0"/>
                <a:ea typeface="+mn-ea"/>
                <a:cs typeface="Nikosh" pitchFamily="2" charset="0"/>
              </a:rPr>
              <a:t> </a:t>
            </a:r>
            <a:r>
              <a:rPr lang="en-US" sz="4000" b="1" dirty="0" err="1" smtClean="0">
                <a:ln w="22225">
                  <a:solidFill>
                    <a:srgbClr val="009DD9"/>
                  </a:solidFill>
                  <a:prstDash val="solid"/>
                </a:ln>
                <a:solidFill>
                  <a:srgbClr val="009DD9">
                    <a:lumMod val="40000"/>
                    <a:lumOff val="60000"/>
                  </a:srgbClr>
                </a:solidFill>
                <a:latin typeface="Nikosh" pitchFamily="2" charset="0"/>
                <a:ea typeface="+mn-ea"/>
                <a:cs typeface="Nikosh" pitchFamily="2" charset="0"/>
              </a:rPr>
              <a:t>দেখ</a:t>
            </a:r>
            <a:endParaRPr lang="en-US" dirty="0"/>
          </a:p>
        </p:txBody>
      </p:sp>
      <p:sp>
        <p:nvSpPr>
          <p:cNvPr id="3" name="Content Placeholder 2"/>
          <p:cNvSpPr>
            <a:spLocks noGrp="1"/>
          </p:cNvSpPr>
          <p:nvPr>
            <p:ph idx="1"/>
          </p:nvPr>
        </p:nvSpPr>
        <p:spPr/>
        <p:txBody>
          <a:bodyPr/>
          <a:lstStyle/>
          <a:p>
            <a:pPr marL="0" indent="0">
              <a:buNone/>
            </a:pPr>
            <a:r>
              <a:rPr lang="en-US"/>
              <a:t>https://youtu.be/sX0X35_TB40</a:t>
            </a:r>
            <a:endParaRPr lang="en-US"/>
          </a:p>
        </p:txBody>
      </p:sp>
    </p:spTree>
    <p:extLst>
      <p:ext uri="{BB962C8B-B14F-4D97-AF65-F5344CB8AC3E}">
        <p14:creationId xmlns:p14="http://schemas.microsoft.com/office/powerpoint/2010/main" val="89051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1" y="1869745"/>
            <a:ext cx="3372703" cy="4496937"/>
          </a:xfrm>
          <a:prstGeom prst="rect">
            <a:avLst/>
          </a:prstGeom>
        </p:spPr>
      </p:pic>
      <p:pic>
        <p:nvPicPr>
          <p:cNvPr id="4" name="Picture 3"/>
          <p:cNvPicPr>
            <a:picLocks noChangeAspect="1"/>
          </p:cNvPicPr>
          <p:nvPr/>
        </p:nvPicPr>
        <p:blipFill>
          <a:blip r:embed="rId3"/>
          <a:stretch>
            <a:fillRect/>
          </a:stretch>
        </p:blipFill>
        <p:spPr>
          <a:xfrm>
            <a:off x="559914" y="1972102"/>
            <a:ext cx="4399835" cy="4394579"/>
          </a:xfrm>
          <a:prstGeom prst="rect">
            <a:avLst/>
          </a:prstGeom>
        </p:spPr>
      </p:pic>
      <p:sp>
        <p:nvSpPr>
          <p:cNvPr id="6" name="TextBox 5"/>
          <p:cNvSpPr txBox="1"/>
          <p:nvPr/>
        </p:nvSpPr>
        <p:spPr>
          <a:xfrm>
            <a:off x="2133600" y="609600"/>
            <a:ext cx="5254965" cy="707886"/>
          </a:xfrm>
          <a:prstGeom prst="rect">
            <a:avLst/>
          </a:prstGeom>
          <a:noFill/>
        </p:spPr>
        <p:txBody>
          <a:bodyPr wrap="square" rtlCol="0">
            <a:spAutoFit/>
          </a:bodyPr>
          <a:lstStyle/>
          <a:p>
            <a:pPr algn="ctr"/>
            <a:r>
              <a:rPr lang="en-US" sz="4000"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endParaRPr lang="en-US" sz="4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Tree>
    <p:extLst>
      <p:ext uri="{BB962C8B-B14F-4D97-AF65-F5344CB8AC3E}">
        <p14:creationId xmlns:p14="http://schemas.microsoft.com/office/powerpoint/2010/main" val="178219925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6">
                                            <p:txEl>
                                              <p:pRg st="0" end="0"/>
                                            </p:txEl>
                                          </p:spTgt>
                                        </p:tgtEl>
                                      </p:cBhvr>
                                    </p:animEffect>
                                    <p:set>
                                      <p:cBhvr>
                                        <p:cTn id="17" dur="1" fill="hold">
                                          <p:stCondLst>
                                            <p:cond delay="19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6" grpId="1" build="allAtOnce"/>
      <p:bldP spid="6" grpId="2"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pic>
        <p:nvPicPr>
          <p:cNvPr id="4" name="Content Placeholder 3"/>
          <p:cNvPicPr>
            <a:picLocks noGrp="1" noChangeAspect="1"/>
          </p:cNvPicPr>
          <p:nvPr>
            <p:ph idx="1"/>
          </p:nvPr>
        </p:nvPicPr>
        <p:blipFill>
          <a:blip r:embed="rId2"/>
          <a:stretch>
            <a:fillRect/>
          </a:stretch>
        </p:blipFill>
        <p:spPr>
          <a:xfrm>
            <a:off x="990600" y="1600200"/>
            <a:ext cx="6705600" cy="437109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324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descr="united-nations-lesson.jpg"/>
          <p:cNvPicPr>
            <a:picLocks noGrp="1" noChangeAspect="1"/>
          </p:cNvPicPr>
          <p:nvPr>
            <p:ph idx="1"/>
          </p:nvPr>
        </p:nvPicPr>
        <p:blipFill>
          <a:blip r:embed="rId2"/>
          <a:stretch>
            <a:fillRect/>
          </a:stretch>
        </p:blipFill>
        <p:spPr>
          <a:xfrm>
            <a:off x="1857375" y="2410619"/>
            <a:ext cx="5429250" cy="2667000"/>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1722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descr="united-nations-lesson.jpg"/>
          <p:cNvPicPr>
            <a:picLocks noGrp="1" noChangeAspect="1"/>
          </p:cNvPicPr>
          <p:nvPr>
            <p:ph idx="1"/>
          </p:nvPr>
        </p:nvPicPr>
        <p:blipFill>
          <a:blip r:embed="rId2"/>
          <a:stretch>
            <a:fillRect/>
          </a:stretch>
        </p:blipFill>
        <p:spPr>
          <a:xfrm>
            <a:off x="685800" y="2362200"/>
            <a:ext cx="3893430" cy="3200400"/>
          </a:xfrm>
        </p:spPr>
      </p:pic>
      <p:pic>
        <p:nvPicPr>
          <p:cNvPr id="5" name="Content Placeholder 3" descr="file.png"/>
          <p:cNvPicPr>
            <a:picLocks noChangeAspect="1"/>
          </p:cNvPicPr>
          <p:nvPr/>
        </p:nvPicPr>
        <p:blipFill>
          <a:blip r:embed="rId3"/>
          <a:stretch>
            <a:fillRect/>
          </a:stretch>
        </p:blipFill>
        <p:spPr>
          <a:xfrm>
            <a:off x="5334000" y="2209800"/>
            <a:ext cx="2381250" cy="1438275"/>
          </a:xfrm>
          <a:prstGeom prst="rect">
            <a:avLst/>
          </a:prstGeom>
        </p:spPr>
      </p:pic>
      <p:pic>
        <p:nvPicPr>
          <p:cNvPr id="6" name="Content Placeholder 3" descr="file.png"/>
          <p:cNvPicPr>
            <a:picLocks noChangeAspect="1"/>
          </p:cNvPicPr>
          <p:nvPr/>
        </p:nvPicPr>
        <p:blipFill>
          <a:blip r:embed="rId4"/>
          <a:stretch>
            <a:fillRect/>
          </a:stretch>
        </p:blipFill>
        <p:spPr>
          <a:xfrm>
            <a:off x="5781676" y="3886200"/>
            <a:ext cx="1676400" cy="16764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mph" presetSubtype="1" grpId="1" nodeType="clickEffect">
                                  <p:stCondLst>
                                    <p:cond delay="0"/>
                                  </p:stCondLst>
                                  <p:childTnLst>
                                    <p:set>
                                      <p:cBhvr override="childStyle">
                                        <p:cTn id="12" dur="indefinite"/>
                                        <p:tgtEl>
                                          <p:spTgt spid="2"/>
                                        </p:tgtEl>
                                        <p:attrNameLst>
                                          <p:attrName>style.fontStyle</p:attrName>
                                        </p:attrNameLst>
                                      </p:cBhvr>
                                      <p:to>
                                        <p:strVal val="normal"/>
                                      </p:to>
                                    </p:set>
                                    <p:set>
                                      <p:cBhvr override="childStyle">
                                        <p:cTn id="13" dur="indefinite"/>
                                        <p:tgtEl>
                                          <p:spTgt spid="2"/>
                                        </p:tgtEl>
                                        <p:attrNameLst>
                                          <p:attrName>style.fontWeight</p:attrName>
                                        </p:attrNameLst>
                                      </p:cBhvr>
                                      <p:to>
                                        <p:strVal val="bold"/>
                                      </p:to>
                                    </p:set>
                                    <p:set>
                                      <p:cBhvr override="childStyle">
                                        <p:cTn id="14" dur="indefinite"/>
                                        <p:tgtEl>
                                          <p:spTgt spid="2"/>
                                        </p:tgtEl>
                                        <p:attrNameLst>
                                          <p:attrName>style.textDecorationUnderline</p:attrName>
                                        </p:attrNameLst>
                                      </p:cBhvr>
                                      <p:to>
                                        <p:strVal val="fals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2"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3" nodeType="clickEffect">
                                  <p:stCondLst>
                                    <p:cond delay="0"/>
                                  </p:stCondLst>
                                  <p:childTnLst>
                                    <p:animScale>
                                      <p:cBhvr>
                                        <p:cTn id="23"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82</TotalTime>
  <Words>1603</Words>
  <Application>Microsoft Office PowerPoint</Application>
  <PresentationFormat>On-screen Show (4:3)</PresentationFormat>
  <Paragraphs>174</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Theme1</vt:lpstr>
      <vt:lpstr>Concourse</vt:lpstr>
      <vt:lpstr>        শুভেচ্ছা/ স্বাগতম</vt:lpstr>
      <vt:lpstr>শিক্ষক পরিচিতি</vt:lpstr>
      <vt:lpstr>  পাঠ পরিচিতি</vt:lpstr>
      <vt:lpstr> মুল শিরোনামঃ নাগরিক অধিকার ও কর্তব্য এবং মানবাধিকার   </vt:lpstr>
      <vt:lpstr>এসো বন্ধুরা আমার একটি  ভিডিও ক্লাস দেখ</vt:lpstr>
      <vt:lpstr>PowerPoint Presentation</vt:lpstr>
      <vt:lpstr>নিচের  ছবি গুলো লক্ষ্য করি  </vt:lpstr>
      <vt:lpstr>নিচের  ছবি গুলো লক্ষ্য করি</vt:lpstr>
      <vt:lpstr>নিচের  ছবি গুলো লক্ষ্য করি</vt:lpstr>
      <vt:lpstr>নিচের  ছবি গুলো লক্ষ্য করি</vt:lpstr>
      <vt:lpstr>নিচের  ছবি গুলো লক্ষ্য করি</vt:lpstr>
      <vt:lpstr>   প্রারম্ভিক বক্তব্য</vt:lpstr>
      <vt:lpstr>   শিখন ফল </vt:lpstr>
      <vt:lpstr> শিখন ফলের আলোকে প্রশ্ন  </vt:lpstr>
      <vt:lpstr>   একক কাজের প্রশ্ন</vt:lpstr>
      <vt:lpstr>একক কাজের সমাধান</vt:lpstr>
      <vt:lpstr>জোড়ায় কাজ</vt:lpstr>
      <vt:lpstr>PowerPoint Presentation</vt:lpstr>
      <vt:lpstr>   জোড়ায় কাজের প্রশ্ন</vt:lpstr>
      <vt:lpstr>জোড়ায় কাজের সমাধান</vt:lpstr>
      <vt:lpstr>দলীয় কাজ</vt:lpstr>
      <vt:lpstr>দলীয় কাজ</vt:lpstr>
      <vt:lpstr>PowerPoint Presentation</vt:lpstr>
      <vt:lpstr>     দলীয় কাজের প্রশ্ন </vt:lpstr>
      <vt:lpstr>দলীয় কাজের সমাধান </vt:lpstr>
      <vt:lpstr>মুল্যায়ন</vt:lpstr>
      <vt:lpstr>জ্ঞান মুলক,অনুধাবন মুলক, প্রয়োগ মুলক প্রশ্ন   </vt:lpstr>
      <vt:lpstr>জ্ঞান মুলক,অনুধাবন মুলক, প্রয়োগ মুলক প্রশ্ন  </vt:lpstr>
      <vt:lpstr>বহুপদি সমাপ্তিসুচক বহুনির্বাচনি প্রশ্ন</vt:lpstr>
      <vt:lpstr>উচ্চতর দক্ষতা ও  বহুপদী সমাপ্তি সুচক বহুর্নিবাচনী প্রশ্ন </vt:lpstr>
      <vt:lpstr>উচ্চতর দক্ষতা ও  বহুপদী সমাপ্তি সুচক বহুর্নিবাচনী প্রশ্ন </vt:lpstr>
      <vt:lpstr>     সমাধান</vt:lpstr>
      <vt:lpstr>   বাড়ির কাজ</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32</cp:revision>
  <dcterms:created xsi:type="dcterms:W3CDTF">2006-08-16T00:00:00Z</dcterms:created>
  <dcterms:modified xsi:type="dcterms:W3CDTF">2020-09-07T00:52:42Z</dcterms:modified>
</cp:coreProperties>
</file>