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0" r:id="rId6"/>
    <p:sldId id="264" r:id="rId7"/>
    <p:sldId id="261" r:id="rId8"/>
    <p:sldId id="263" r:id="rId9"/>
    <p:sldId id="265" r:id="rId10"/>
    <p:sldId id="269" r:id="rId11"/>
    <p:sldId id="267" r:id="rId12"/>
    <p:sldId id="266" r:id="rId13"/>
    <p:sldId id="262" r:id="rId14"/>
    <p:sldId id="268" r:id="rId15"/>
    <p:sldId id="272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EE918-7E75-4EF2-A63E-F71D5C9E0C2E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3AB2-82A5-4D89-98F3-6D5F711FD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6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3AB2-82A5-4D89-98F3-6D5F711FDA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00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স্বাগতম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74956"/>
            <a:ext cx="2209799" cy="76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4901"/>
            <a:ext cx="2305050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566618"/>
            <a:ext cx="2438400" cy="77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55" y="1447774"/>
            <a:ext cx="2514600" cy="89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13360" y="568015"/>
            <a:ext cx="3138055" cy="1752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পরিবাহিত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1" y="2895600"/>
            <a:ext cx="7772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পরিবাহিত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পরিবাহীকে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পরিবাহী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267200"/>
            <a:ext cx="77723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কার্বনের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বহুরূপ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গ্রাফাইট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অধাতু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ধাতুসমূহ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পরিবাহী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পরিবাহীতে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পরিবাহীকে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পরিবাহীও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2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0" y="304800"/>
            <a:ext cx="2452260" cy="190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792" y="2209810"/>
            <a:ext cx="2819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পরিবাহী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পোলার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সমযোজী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428479"/>
            <a:ext cx="5832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দ্রবীভূত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ctr">
              <a:buAutoNum type="arabi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পরিবহনের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ctr">
              <a:buAutoNum type="arabi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793" y="3664525"/>
            <a:ext cx="38100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পরিবাহী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6066" y="3560167"/>
            <a:ext cx="38100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arenBoth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দ্রবণীয়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যৌগ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AutoNum type="arabicParenBoth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AutoNum type="arabicParenBoth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7140" y="5139117"/>
            <a:ext cx="38100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মৃদু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পরিবাহী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6065" y="4855550"/>
            <a:ext cx="38100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arenBoth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দ্রবণীয়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যৌগ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AutoNum type="arabicParenBoth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মৃদু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AutoNum type="arabicParenBoth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মৃদু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514350" indent="-514350" algn="ctr">
              <a:buAutoNum type="arabicParenBoth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177147" y="3962400"/>
            <a:ext cx="1004453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267200" y="5420591"/>
            <a:ext cx="1004453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8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4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8900" y="2895600"/>
            <a:ext cx="3886200" cy="685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55" y="391390"/>
            <a:ext cx="62484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41148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মৃদু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পরিবাহী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।।   </a:t>
            </a:r>
          </a:p>
        </p:txBody>
      </p:sp>
    </p:spTree>
    <p:extLst>
      <p:ext uri="{BB962C8B-B14F-4D97-AF65-F5344CB8AC3E}">
        <p14:creationId xmlns:p14="http://schemas.microsoft.com/office/powerpoint/2010/main" val="171990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9764" y="3338938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বিগলিত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দ্রবীভূত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পরিবাহী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ডুবানো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এদেরকে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তড়িৎদ্বার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9764" y="4440375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বিগলিত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দ্রবীভূত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তড়িৎদ্বার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আংশিক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ডুবানো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5626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গ্যালভানিক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তড়িৎদ্বার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আংশিক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ডুবানো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64" y="457200"/>
            <a:ext cx="750223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8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0" y="152400"/>
            <a:ext cx="5334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25" y="3463636"/>
            <a:ext cx="48768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9485" y="942111"/>
            <a:ext cx="1752600" cy="6580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তড়িৎদ্বার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0" y="3886200"/>
            <a:ext cx="1835727" cy="6719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তড়িৎদ্বার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বিজারণ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3233" y="3989242"/>
            <a:ext cx="1752600" cy="6580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তড়িৎদ্বার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4136" y="900545"/>
            <a:ext cx="1835727" cy="6719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তড়িৎদ্বার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বিজারণ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1371600"/>
            <a:ext cx="2445327" cy="411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তড়িৎদ্বারে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তড়িৎদ্বারে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5829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4999" y="381000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88996"/>
            <a:ext cx="2797265" cy="1724561"/>
          </a:xfrm>
          <a:prstGeom prst="ellipse">
            <a:avLst/>
          </a:prstGeom>
          <a:ln w="31750">
            <a:solidFill>
              <a:sysClr val="windowText" lastClr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3823867"/>
            <a:ext cx="6934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LightBAN" pitchFamily="2" charset="0"/>
                <a:cs typeface="NikoshLightBAN" pitchFamily="2" charset="0"/>
              </a:rPr>
              <a:t>তড়ি</a:t>
            </a:r>
            <a:r>
              <a:rPr lang="en-US" sz="3600" b="1" dirty="0" smtClean="0">
                <a:latin typeface="NikoshLightBAN" pitchFamily="2" charset="0"/>
                <a:cs typeface="NikoshLightBAN" pitchFamily="2" charset="0"/>
              </a:rPr>
              <a:t>ৎ </a:t>
            </a:r>
            <a:r>
              <a:rPr lang="en-US" sz="3600" b="1" dirty="0" err="1" smtClean="0">
                <a:latin typeface="NikoshLightBAN" pitchFamily="2" charset="0"/>
                <a:cs typeface="NikoshLightBAN" pitchFamily="2" charset="0"/>
              </a:rPr>
              <a:t>রাসয়নিক</a:t>
            </a:r>
            <a:r>
              <a:rPr lang="en-US" sz="3600" b="1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 smtClean="0">
                <a:latin typeface="NikoshLightBAN" pitchFamily="2" charset="0"/>
                <a:cs typeface="NikoshLightBAN" pitchFamily="2" charset="0"/>
              </a:rPr>
              <a:t>কোষে</a:t>
            </a:r>
            <a:r>
              <a:rPr lang="en-US" sz="3600" b="1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 smtClean="0">
                <a:latin typeface="NikoshLightBAN" pitchFamily="2" charset="0"/>
                <a:cs typeface="NikoshLightBAN" pitchFamily="2" charset="0"/>
              </a:rPr>
              <a:t>জারণ-বিজারণ</a:t>
            </a:r>
            <a:r>
              <a:rPr lang="en-US" sz="3600" b="1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 smtClean="0">
                <a:latin typeface="NikoshLightBAN" pitchFamily="2" charset="0"/>
                <a:cs typeface="NikoshLightBAN" pitchFamily="2" charset="0"/>
              </a:rPr>
              <a:t>বিক্রিয়া</a:t>
            </a:r>
            <a:r>
              <a:rPr lang="en-US" sz="3600" b="1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 smtClean="0">
                <a:latin typeface="NikoshLightBAN" pitchFamily="2" charset="0"/>
                <a:cs typeface="NikoshLightBAN" pitchFamily="2" charset="0"/>
              </a:rPr>
              <a:t>সংঘটিত</a:t>
            </a:r>
            <a:r>
              <a:rPr lang="en-US" sz="3600" b="1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 smtClean="0">
                <a:latin typeface="NikoshLightBAN" pitchFamily="2" charset="0"/>
                <a:cs typeface="NikoshLightBAN" pitchFamily="2" charset="0"/>
              </a:rPr>
              <a:t>হয়</a:t>
            </a:r>
            <a:r>
              <a:rPr lang="en-US" sz="3600" b="1" dirty="0" smtClean="0">
                <a:latin typeface="NikoshLightBAN" pitchFamily="2" charset="0"/>
                <a:cs typeface="NikoshLightBAN" pitchFamily="2" charset="0"/>
              </a:rPr>
              <a:t> – </a:t>
            </a:r>
            <a:r>
              <a:rPr lang="en-US" sz="3600" b="1" dirty="0" err="1" smtClean="0">
                <a:latin typeface="NikoshLightBAN" pitchFamily="2" charset="0"/>
                <a:cs typeface="NikoshLightBAN" pitchFamily="2" charset="0"/>
              </a:rPr>
              <a:t>বিশ্লেষণ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9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7348" y="312821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98605"/>
            <a:ext cx="84304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গ্যালভানিক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ইলেকট্রনীয়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পরিবাহী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তড়িৎদ্বার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ক্যাথোডে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গ্যালভানিক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তড়িৎদ্বার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2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209800" y="225621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518" y="365760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পরিবাহী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পরিবহীকে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পরিবাহী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পরিবাহী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(ii)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8" y="806399"/>
            <a:ext cx="2114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20548"/>
            <a:ext cx="2209799" cy="76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15000" y="2975055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(ii)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0293" y="3051704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1" y="2424113"/>
            <a:ext cx="137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সিলভার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8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81063"/>
            <a:ext cx="7391401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3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C:\Users\EASY\Downloads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92" y="3956255"/>
            <a:ext cx="195677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40337" y="312013"/>
            <a:ext cx="2138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2154671" y="1081454"/>
            <a:ext cx="4709786" cy="2677656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দত্ত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বি.এসসি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এম.এসসি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018১৬4৪৬০০৩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swadeshchemistry@gmail.com</a:t>
            </a:r>
            <a:r>
              <a:rPr lang="bn-BD" sz="2400" dirty="0" smtClean="0"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745" y="3911759"/>
            <a:ext cx="5181600" cy="2677656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৮.৩.১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0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4343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0545"/>
            <a:ext cx="39624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5198707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5228042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ক্রিয়ায়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62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9544274-6099-474B-90D2-5386BF26175C}"/>
              </a:ext>
            </a:extLst>
          </p:cNvPr>
          <p:cNvSpPr txBox="1"/>
          <p:nvPr/>
        </p:nvSpPr>
        <p:spPr>
          <a:xfrm>
            <a:off x="2209800" y="1524000"/>
            <a:ext cx="4648200" cy="34163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</a:p>
          <a:p>
            <a:pPr algn="ctr"/>
            <a:r>
              <a:rPr lang="en-US" sz="7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7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9068" y="437606"/>
            <a:ext cx="3030583" cy="6792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1065" y="1561241"/>
            <a:ext cx="4366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228" y="2366434"/>
            <a:ext cx="82335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সংজ্ঞাসহ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380" y="3659672"/>
            <a:ext cx="833433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পরিবাহীর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966" y="4499424"/>
            <a:ext cx="81315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ইলেকট্রনীয়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পরিবাহী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বিশ্লেষ্য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পরিবাহীর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9161" y="5812962"/>
            <a:ext cx="801854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বিশ্লেষ্য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তড়িৎদ্বার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47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37159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" y="360215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373" y="280553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00" y="3429000"/>
            <a:ext cx="68103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6960" y="5721925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3060" y="5749635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গ্যালভানিক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9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3657600"/>
            <a:ext cx="39624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6779"/>
            <a:ext cx="3810000" cy="287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05400" y="775850"/>
            <a:ext cx="3505200" cy="2438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3752850"/>
            <a:ext cx="3657600" cy="2438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পদার্থসমূহ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গ্যালভানিক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ভোল্টার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7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4700" y="1103064"/>
            <a:ext cx="25146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8"/>
          <a:stretch/>
        </p:blipFill>
        <p:spPr>
          <a:xfrm>
            <a:off x="3077072" y="2389450"/>
            <a:ext cx="2989856" cy="2243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3362" y="5059395"/>
            <a:ext cx="64123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ইলেকট্রোলাইটিক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ভোল্টানিক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42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7978"/>
            <a:ext cx="7772400" cy="177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1105" y="2470983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5345" y="2474235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193465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পরিবাহী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395377"/>
            <a:ext cx="685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কৌশলের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পরিবাহী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যথা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AutoNum type="arabi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পরিবাহী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পরিবাহী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6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631</Words>
  <Application>Microsoft Office PowerPoint</Application>
  <PresentationFormat>On-screen Show (4:3)</PresentationFormat>
  <Paragraphs>92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EASY</dc:creator>
  <cp:lastModifiedBy>EASY</cp:lastModifiedBy>
  <cp:revision>40</cp:revision>
  <dcterms:created xsi:type="dcterms:W3CDTF">2006-08-16T00:00:00Z</dcterms:created>
  <dcterms:modified xsi:type="dcterms:W3CDTF">2020-09-07T08:23:31Z</dcterms:modified>
</cp:coreProperties>
</file>