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96" r:id="rId4"/>
    <p:sldId id="260" r:id="rId5"/>
    <p:sldId id="262" r:id="rId6"/>
    <p:sldId id="297" r:id="rId7"/>
    <p:sldId id="264" r:id="rId8"/>
    <p:sldId id="292" r:id="rId9"/>
    <p:sldId id="298" r:id="rId10"/>
    <p:sldId id="301" r:id="rId11"/>
    <p:sldId id="265" r:id="rId12"/>
    <p:sldId id="293" r:id="rId13"/>
    <p:sldId id="299" r:id="rId14"/>
    <p:sldId id="267" r:id="rId15"/>
    <p:sldId id="300" r:id="rId16"/>
    <p:sldId id="272" r:id="rId17"/>
    <p:sldId id="271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C6D7"/>
    <a:srgbClr val="FFCCFF"/>
    <a:srgbClr val="FF00FF"/>
    <a:srgbClr val="99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 snapToGrid="0">
      <p:cViewPr varScale="1">
        <p:scale>
          <a:sx n="64" d="100"/>
          <a:sy n="64" d="100"/>
        </p:scale>
        <p:origin x="33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3CDB7-4A3E-407A-844D-8D44080A5636}" type="doc">
      <dgm:prSet loTypeId="urn:microsoft.com/office/officeart/2005/8/layout/vList6" loCatId="process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4FCF659-991E-45C7-B649-38296D2C3616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শৈবালের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উপকারিতা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578DD8-6C67-45CB-8FB9-440AE195B87C}" type="parTrans" cxnId="{F3C0EB09-5444-4F31-81B5-287AA680884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421CF2-085C-4B69-A667-A3EE064AF80A}" type="sibTrans" cxnId="{F3C0EB09-5444-4F31-81B5-287AA680884C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1936AD-881D-4140-820C-39BD8C18037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শৈবালের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অপকারিতা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E8C999-0BF9-489F-ABBA-83339A98A7E8}" type="parTrans" cxnId="{14D8B1D5-8AA1-4FE7-844E-6FD0FBE85F5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764E31-D0B2-46F9-B440-662D8DB4C0EB}" type="sibTrans" cxnId="{14D8B1D5-8AA1-4FE7-844E-6FD0FBE85F5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12636A-3490-46A3-ABBA-07F6DE506BE8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আইসস্ক্রিম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তৈরিতে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সামুদ্রিক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শৈবালজাত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অ্যালজিন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5D7307-6B9E-462C-A884-14575E304ED1}" type="parTrans" cxnId="{DF8D59E7-E89B-468E-A1A7-58F215A26F6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325A1C8-D33C-4654-8683-1E49A299DC49}" type="sibTrans" cxnId="{DF8D59E7-E89B-468E-A1A7-58F215A26F6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C2A8E3-C69A-44FE-8A0B-6337F16CB6A6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সামুদ্রিক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আয়োডিন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পটাশিয়ামের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ভালো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উৎস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2E3621-9142-4883-9345-AE97563DF389}" type="parTrans" cxnId="{059701B1-9B7D-43D0-946A-B4896C884DD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76BDA2-3896-40EF-A0AD-BFC11CBA8D8A}" type="sibTrans" cxnId="{059701B1-9B7D-43D0-946A-B4896C884DD9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306632-64BC-4981-92B5-387B4F42F866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মৎস্য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err="1" smtClean="0">
              <a:latin typeface="NikoshBAN" panose="02000000000000000000" pitchFamily="2" charset="0"/>
              <a:cs typeface="NikoshBAN" panose="02000000000000000000" pitchFamily="2" charset="0"/>
            </a:rPr>
            <a:t>চাষে</a:t>
          </a:r>
          <a:r>
            <a:rPr lang="en-US" smtClean="0">
              <a:latin typeface="NikoshBAN" panose="02000000000000000000" pitchFamily="2" charset="0"/>
              <a:cs typeface="NikoshBAN" panose="02000000000000000000" pitchFamily="2" charset="0"/>
            </a:rPr>
            <a:t> শৈবাল খাদ্য হিসাবে ব্যবহার হয়। 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7B4779-33D2-4FAC-8FF1-B2EC1C7D0E44}" type="parTrans" cxnId="{E7CBD995-C421-492A-8F02-786D88CE2E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C71E85-D253-443D-8907-105A35A816A2}" type="sibTrans" cxnId="{E7CBD995-C421-492A-8F02-786D88CE2EDA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476765C-FA0F-4BDE-BE2E-28E6D13A6A7A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নানা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707767-C988-4899-A19E-363FE7A2EE8A}" type="parTrans" cxnId="{2056638A-15A9-4740-8403-46DD3B6FFF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3A46C-F853-48FA-8243-61818662F2C9}" type="sibTrans" cxnId="{2056638A-15A9-4740-8403-46DD3B6FFFB4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C18B10-9950-4877-BF33-634E5F599F00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পাতার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রেড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ব্লাস্ট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2B70170-78CB-4705-BC0A-56C58D39DE9E}" type="parTrans" cxnId="{D121F9C6-A051-4E15-BF4C-ED5E2A9456B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E1C347-71DD-43EC-A570-CE8649600357}" type="sibTrans" cxnId="{D121F9C6-A051-4E15-BF4C-ED5E2A9456B0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E54EAA-24A7-431D-B6B5-2E80B37E99EF}">
      <dgm:prSet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পুকুরে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বেশী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অক্সিজেনের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অভাবে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মাছ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মারা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E11E13-63FB-4BA4-B58C-3AA73A3DFFF7}" type="parTrans" cxnId="{E56F6363-A2E7-49A1-AD50-42FB9112F35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29C090-886B-4498-8DDC-F07DD642BD55}" type="sibTrans" cxnId="{E56F6363-A2E7-49A1-AD50-42FB9112F352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53A50FE-5259-4896-80B6-686C5F60DFE9}" type="pres">
      <dgm:prSet presAssocID="{A5C3CDB7-4A3E-407A-844D-8D44080A56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AC725A-FE20-4B68-B712-61FB24E7946C}" type="pres">
      <dgm:prSet presAssocID="{04FCF659-991E-45C7-B649-38296D2C3616}" presName="linNode" presStyleCnt="0"/>
      <dgm:spPr/>
    </dgm:pt>
    <dgm:pt modelId="{B342694D-34C9-45AC-854E-DC08610D72EF}" type="pres">
      <dgm:prSet presAssocID="{04FCF659-991E-45C7-B649-38296D2C361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37653-D1E1-46E3-96CB-D6051C569EDE}" type="pres">
      <dgm:prSet presAssocID="{04FCF659-991E-45C7-B649-38296D2C361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F6C41-9009-4391-B042-EEF416161015}" type="pres">
      <dgm:prSet presAssocID="{50421CF2-085C-4B69-A667-A3EE064AF80A}" presName="spacing" presStyleCnt="0"/>
      <dgm:spPr/>
    </dgm:pt>
    <dgm:pt modelId="{E6761013-BBA1-4110-847B-E0974CAED482}" type="pres">
      <dgm:prSet presAssocID="{561936AD-881D-4140-820C-39BD8C180374}" presName="linNode" presStyleCnt="0"/>
      <dgm:spPr/>
    </dgm:pt>
    <dgm:pt modelId="{C70C9788-D930-480E-9327-AC1804CBD384}" type="pres">
      <dgm:prSet presAssocID="{561936AD-881D-4140-820C-39BD8C18037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0D5E9-8D94-4A48-92A5-6C8466E61403}" type="pres">
      <dgm:prSet presAssocID="{561936AD-881D-4140-820C-39BD8C18037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F71DDF-A6D9-4E27-8FD5-553E4D2B6F17}" type="presOf" srcId="{04FCF659-991E-45C7-B649-38296D2C3616}" destId="{B342694D-34C9-45AC-854E-DC08610D72EF}" srcOrd="0" destOrd="0" presId="urn:microsoft.com/office/officeart/2005/8/layout/vList6"/>
    <dgm:cxn modelId="{14D8B1D5-8AA1-4FE7-844E-6FD0FBE85F56}" srcId="{A5C3CDB7-4A3E-407A-844D-8D44080A5636}" destId="{561936AD-881D-4140-820C-39BD8C180374}" srcOrd="1" destOrd="0" parTransId="{6CE8C999-0BF9-489F-ABBA-83339A98A7E8}" sibTransId="{C6764E31-D0B2-46F9-B440-662D8DB4C0EB}"/>
    <dgm:cxn modelId="{059701B1-9B7D-43D0-946A-B4896C884DD9}" srcId="{04FCF659-991E-45C7-B649-38296D2C3616}" destId="{98C2A8E3-C69A-44FE-8A0B-6337F16CB6A6}" srcOrd="1" destOrd="0" parTransId="{052E3621-9142-4883-9345-AE97563DF389}" sibTransId="{A976BDA2-3896-40EF-A0AD-BFC11CBA8D8A}"/>
    <dgm:cxn modelId="{D121F9C6-A051-4E15-BF4C-ED5E2A9456B0}" srcId="{561936AD-881D-4140-820C-39BD8C180374}" destId="{7CC18B10-9950-4877-BF33-634E5F599F00}" srcOrd="1" destOrd="0" parTransId="{62B70170-78CB-4705-BC0A-56C58D39DE9E}" sibTransId="{5EE1C347-71DD-43EC-A570-CE8649600357}"/>
    <dgm:cxn modelId="{E7CBD995-C421-492A-8F02-786D88CE2EDA}" srcId="{04FCF659-991E-45C7-B649-38296D2C3616}" destId="{19306632-64BC-4981-92B5-387B4F42F866}" srcOrd="2" destOrd="0" parTransId="{8C7B4779-33D2-4FAC-8FF1-B2EC1C7D0E44}" sibTransId="{5DC71E85-D253-443D-8907-105A35A816A2}"/>
    <dgm:cxn modelId="{0D5DF060-D343-4D8A-B55C-BF5F3C5927B8}" type="presOf" srcId="{561936AD-881D-4140-820C-39BD8C180374}" destId="{C70C9788-D930-480E-9327-AC1804CBD384}" srcOrd="0" destOrd="0" presId="urn:microsoft.com/office/officeart/2005/8/layout/vList6"/>
    <dgm:cxn modelId="{DA87FD30-FC49-4E06-836A-B8E777EBB333}" type="presOf" srcId="{A5C3CDB7-4A3E-407A-844D-8D44080A5636}" destId="{F53A50FE-5259-4896-80B6-686C5F60DFE9}" srcOrd="0" destOrd="0" presId="urn:microsoft.com/office/officeart/2005/8/layout/vList6"/>
    <dgm:cxn modelId="{B8DB8C20-C6BD-4466-B60D-EE5FC6B88517}" type="presOf" srcId="{98C2A8E3-C69A-44FE-8A0B-6337F16CB6A6}" destId="{06537653-D1E1-46E3-96CB-D6051C569EDE}" srcOrd="0" destOrd="1" presId="urn:microsoft.com/office/officeart/2005/8/layout/vList6"/>
    <dgm:cxn modelId="{687557D4-F82D-47F7-95C3-5666E0362E58}" type="presOf" srcId="{19306632-64BC-4981-92B5-387B4F42F866}" destId="{06537653-D1E1-46E3-96CB-D6051C569EDE}" srcOrd="0" destOrd="2" presId="urn:microsoft.com/office/officeart/2005/8/layout/vList6"/>
    <dgm:cxn modelId="{E56F6363-A2E7-49A1-AD50-42FB9112F352}" srcId="{561936AD-881D-4140-820C-39BD8C180374}" destId="{2DE54EAA-24A7-431D-B6B5-2E80B37E99EF}" srcOrd="2" destOrd="0" parTransId="{F9E11E13-63FB-4BA4-B58C-3AA73A3DFFF7}" sibTransId="{4529C090-886B-4498-8DDC-F07DD642BD55}"/>
    <dgm:cxn modelId="{0D405903-EBC2-4005-B07E-93CCCA0CDB8A}" type="presOf" srcId="{2DE54EAA-24A7-431D-B6B5-2E80B37E99EF}" destId="{4350D5E9-8D94-4A48-92A5-6C8466E61403}" srcOrd="0" destOrd="2" presId="urn:microsoft.com/office/officeart/2005/8/layout/vList6"/>
    <dgm:cxn modelId="{41DEBECF-E5DF-4CCF-BB89-8314A08E3790}" type="presOf" srcId="{E476765C-FA0F-4BDE-BE2E-28E6D13A6A7A}" destId="{4350D5E9-8D94-4A48-92A5-6C8466E61403}" srcOrd="0" destOrd="0" presId="urn:microsoft.com/office/officeart/2005/8/layout/vList6"/>
    <dgm:cxn modelId="{2056638A-15A9-4740-8403-46DD3B6FFFB4}" srcId="{561936AD-881D-4140-820C-39BD8C180374}" destId="{E476765C-FA0F-4BDE-BE2E-28E6D13A6A7A}" srcOrd="0" destOrd="0" parTransId="{CB707767-C988-4899-A19E-363FE7A2EE8A}" sibTransId="{5403A46C-F853-48FA-8243-61818662F2C9}"/>
    <dgm:cxn modelId="{2819A310-FAED-4A71-9158-1A34097CE092}" type="presOf" srcId="{1C12636A-3490-46A3-ABBA-07F6DE506BE8}" destId="{06537653-D1E1-46E3-96CB-D6051C569EDE}" srcOrd="0" destOrd="0" presId="urn:microsoft.com/office/officeart/2005/8/layout/vList6"/>
    <dgm:cxn modelId="{B64B6001-41F3-4A57-8236-726939D998C5}" type="presOf" srcId="{7CC18B10-9950-4877-BF33-634E5F599F00}" destId="{4350D5E9-8D94-4A48-92A5-6C8466E61403}" srcOrd="0" destOrd="1" presId="urn:microsoft.com/office/officeart/2005/8/layout/vList6"/>
    <dgm:cxn modelId="{DF8D59E7-E89B-468E-A1A7-58F215A26F6F}" srcId="{04FCF659-991E-45C7-B649-38296D2C3616}" destId="{1C12636A-3490-46A3-ABBA-07F6DE506BE8}" srcOrd="0" destOrd="0" parTransId="{395D7307-6B9E-462C-A884-14575E304ED1}" sibTransId="{E325A1C8-D33C-4654-8683-1E49A299DC49}"/>
    <dgm:cxn modelId="{F3C0EB09-5444-4F31-81B5-287AA680884C}" srcId="{A5C3CDB7-4A3E-407A-844D-8D44080A5636}" destId="{04FCF659-991E-45C7-B649-38296D2C3616}" srcOrd="0" destOrd="0" parTransId="{B8578DD8-6C67-45CB-8FB9-440AE195B87C}" sibTransId="{50421CF2-085C-4B69-A667-A3EE064AF80A}"/>
    <dgm:cxn modelId="{F3B037AE-B2C1-43B7-9DEA-5DC5DDC45553}" type="presParOf" srcId="{F53A50FE-5259-4896-80B6-686C5F60DFE9}" destId="{25AC725A-FE20-4B68-B712-61FB24E7946C}" srcOrd="0" destOrd="0" presId="urn:microsoft.com/office/officeart/2005/8/layout/vList6"/>
    <dgm:cxn modelId="{4248A7EE-900E-4B2C-A12E-A272EE335DA1}" type="presParOf" srcId="{25AC725A-FE20-4B68-B712-61FB24E7946C}" destId="{B342694D-34C9-45AC-854E-DC08610D72EF}" srcOrd="0" destOrd="0" presId="urn:microsoft.com/office/officeart/2005/8/layout/vList6"/>
    <dgm:cxn modelId="{D19359D2-DC3C-4E69-8EEA-AA01274B7B00}" type="presParOf" srcId="{25AC725A-FE20-4B68-B712-61FB24E7946C}" destId="{06537653-D1E1-46E3-96CB-D6051C569EDE}" srcOrd="1" destOrd="0" presId="urn:microsoft.com/office/officeart/2005/8/layout/vList6"/>
    <dgm:cxn modelId="{32059E46-833B-432F-937C-9E6020B1AF1E}" type="presParOf" srcId="{F53A50FE-5259-4896-80B6-686C5F60DFE9}" destId="{694F6C41-9009-4391-B042-EEF416161015}" srcOrd="1" destOrd="0" presId="urn:microsoft.com/office/officeart/2005/8/layout/vList6"/>
    <dgm:cxn modelId="{6B68359E-0A23-4B51-840F-E8A83E422202}" type="presParOf" srcId="{F53A50FE-5259-4896-80B6-686C5F60DFE9}" destId="{E6761013-BBA1-4110-847B-E0974CAED482}" srcOrd="2" destOrd="0" presId="urn:microsoft.com/office/officeart/2005/8/layout/vList6"/>
    <dgm:cxn modelId="{345A299D-0E9C-488D-A172-82FFB505D2F0}" type="presParOf" srcId="{E6761013-BBA1-4110-847B-E0974CAED482}" destId="{C70C9788-D930-480E-9327-AC1804CBD384}" srcOrd="0" destOrd="0" presId="urn:microsoft.com/office/officeart/2005/8/layout/vList6"/>
    <dgm:cxn modelId="{2A1F20C7-CB8E-40FD-B5AA-33B292A81C1C}" type="presParOf" srcId="{E6761013-BBA1-4110-847B-E0974CAED482}" destId="{4350D5E9-8D94-4A48-92A5-6C8466E6140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D83E42-3632-40E1-9DB8-61DC00B22C59}" type="doc">
      <dgm:prSet loTypeId="urn:microsoft.com/office/officeart/2005/8/layout/hList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02CC152-78F6-43F6-A4D3-77705E94EE93}">
      <dgm:prSet phldrT="[Text]"/>
      <dgm:spPr/>
      <dgm:t>
        <a:bodyPr/>
        <a:lstStyle/>
        <a:p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অ্যামিবার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আণুবীক্ষনিক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40FF20-C556-4F0D-9D40-805E1AA9087F}" type="parTrans" cxnId="{97CEEB70-D11E-4035-B8A1-A6534D32E2F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6EC67E-AEE0-4CF8-B8EE-2D8FC8CDB8AA}" type="sibTrans" cxnId="{97CEEB70-D11E-4035-B8A1-A6534D32E2F6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86C7E5-8B23-4BCE-8041-83186CD6FAE0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অ্যামিবা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প্রোটিস্টা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রাজ্যের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একটি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এককোষী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প্রাণি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77E6F3-8790-4C6F-88B2-3EB97CBE874F}" type="parTrans" cxnId="{7AA9BA6F-1666-4DFD-B345-3705887019D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590A59-0629-40C4-9FF8-D4D7E00051E9}" type="sibTrans" cxnId="{7AA9BA6F-1666-4DFD-B345-3705887019DD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B2DD5BD-EB1C-4542-87D9-C8F0945F8207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অণুবীক্ষণ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যন্ত্র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দেখা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17675B-018E-47FE-A4AD-7C50E772D609}" type="parTrans" cxnId="{AC3E244B-56C4-494A-A6BD-BC686326489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D0FE99-53A2-4B93-8D57-E1A9C93B593A}" type="sibTrans" cxnId="{AC3E244B-56C4-494A-A6BD-BC6863264897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9EAB42-1043-4C3D-9D65-6841B1A23CFD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প্রয়োজনে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দেহের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আকার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পরিবর্তন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39EED3-0858-4AB8-9FDE-BEAB38A896EF}" type="parTrans" cxnId="{7A6766DA-1EE3-4BF0-991C-AB2F58CBB86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93CF114-8A5C-4027-9DAC-6979198A67F6}" type="sibTrans" cxnId="{7A6766DA-1EE3-4BF0-991C-AB2F58CBB86B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EC9987F-0D8C-4DE4-96BC-652CF9235E0F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আঙুলের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ক্ষণপদ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যার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সাহায্যে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খাদ্যগ্রহণ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চলাচল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D1F0CC-7238-4C9C-8C9F-2759ECB65288}" type="parTrans" cxnId="{0B7AB2D0-4343-4C48-AA41-2135BF86C9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44B92EA-B572-42F8-9750-E9E0D4D8DE3A}" type="sibTrans" cxnId="{0B7AB2D0-4343-4C48-AA41-2135BF86C98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F7040A7-CDFC-4BA6-876B-BF4348CD0A8B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সারা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দেহ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প্লাজমালেমা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নামক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পাতলা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পর্দা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দ্বারা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ঢাকা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থাকে</a:t>
          </a:r>
          <a:r>
            <a:rPr lang="en-US" dirty="0" smtClean="0">
              <a:solidFill>
                <a:schemeClr val="tx1"/>
              </a:solidFill>
            </a:rPr>
            <a:t>। </a:t>
          </a:r>
          <a:endParaRPr lang="en-US" dirty="0">
            <a:solidFill>
              <a:schemeClr val="tx1"/>
            </a:solidFill>
          </a:endParaRPr>
        </a:p>
      </dgm:t>
    </dgm:pt>
    <dgm:pt modelId="{28578AFA-106F-4B90-A17E-1E734B806696}" type="parTrans" cxnId="{E0AC09F1-E1FF-4D56-96CB-8E1214F9BD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60CC71-6260-450A-B321-9E18B1A781BE}" type="sibTrans" cxnId="{E0AC09F1-E1FF-4D56-96CB-8E1214F9BD2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8743323-5C8C-41A9-967B-61ABBC529669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এদের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দেহে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পানি</a:t>
          </a:r>
          <a:r>
            <a:rPr lang="en-US" dirty="0" smtClean="0">
              <a:solidFill>
                <a:schemeClr val="tx1"/>
              </a:solidFill>
            </a:rPr>
            <a:t>, </a:t>
          </a:r>
          <a:r>
            <a:rPr lang="en-US" dirty="0" err="1" smtClean="0">
              <a:solidFill>
                <a:schemeClr val="tx1"/>
              </a:solidFill>
            </a:rPr>
            <a:t>খাদ্য</a:t>
          </a:r>
          <a:r>
            <a:rPr lang="en-US" dirty="0" smtClean="0">
              <a:solidFill>
                <a:schemeClr val="tx1"/>
              </a:solidFill>
            </a:rPr>
            <a:t> ও </a:t>
          </a:r>
          <a:r>
            <a:rPr lang="en-US" dirty="0" err="1" smtClean="0">
              <a:solidFill>
                <a:schemeClr val="tx1"/>
              </a:solidFill>
            </a:rPr>
            <a:t>সংকোচন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গহবর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থাকে</a:t>
          </a:r>
          <a:r>
            <a:rPr lang="en-US" dirty="0" smtClean="0">
              <a:solidFill>
                <a:schemeClr val="tx1"/>
              </a:solidFill>
            </a:rPr>
            <a:t>। </a:t>
          </a:r>
          <a:endParaRPr lang="en-US" dirty="0">
            <a:solidFill>
              <a:schemeClr val="tx1"/>
            </a:solidFill>
          </a:endParaRPr>
        </a:p>
      </dgm:t>
    </dgm:pt>
    <dgm:pt modelId="{95973608-F490-4B5D-9188-98E406A789D5}" type="parTrans" cxnId="{7E053BDA-39AF-4A65-939C-2347741971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CB16632-C6FF-48D1-8880-31E7E3761F55}" type="sibTrans" cxnId="{7E053BDA-39AF-4A65-939C-23477419718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B3D86FF-18FE-4EF5-8E03-E01774723FEF}" type="pres">
      <dgm:prSet presAssocID="{50D83E42-3632-40E1-9DB8-61DC00B22C5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B8F9E-FB2D-4E93-9267-4B7786B24D78}" type="pres">
      <dgm:prSet presAssocID="{802CC152-78F6-43F6-A4D3-77705E94EE93}" presName="roof" presStyleLbl="dkBgShp" presStyleIdx="0" presStyleCnt="2"/>
      <dgm:spPr/>
      <dgm:t>
        <a:bodyPr/>
        <a:lstStyle/>
        <a:p>
          <a:endParaRPr lang="en-US"/>
        </a:p>
      </dgm:t>
    </dgm:pt>
    <dgm:pt modelId="{3B9DB7FF-2F53-4582-9D1A-3D2A54CF3AFF}" type="pres">
      <dgm:prSet presAssocID="{802CC152-78F6-43F6-A4D3-77705E94EE93}" presName="pillars" presStyleCnt="0"/>
      <dgm:spPr/>
    </dgm:pt>
    <dgm:pt modelId="{B520D939-2040-48F5-9356-D923B797A6A5}" type="pres">
      <dgm:prSet presAssocID="{802CC152-78F6-43F6-A4D3-77705E94EE93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95A10-B168-4D82-B0E4-93981FB3F5D7}" type="pres">
      <dgm:prSet presAssocID="{AB2DD5BD-EB1C-4542-87D9-C8F0945F8207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FBAD4-DC05-4132-9017-CE4F36F825E3}" type="pres">
      <dgm:prSet presAssocID="{249EAB42-1043-4C3D-9D65-6841B1A23CFD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A11A4-01B9-42A1-9123-1A9DC393C922}" type="pres">
      <dgm:prSet presAssocID="{AEC9987F-0D8C-4DE4-96BC-652CF9235E0F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A4EE6-D894-494B-9100-EE80B4B3EE00}" type="pres">
      <dgm:prSet presAssocID="{18743323-5C8C-41A9-967B-61ABBC529669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14C58E-36AF-4AD5-9FCE-4F83D77788E2}" type="pres">
      <dgm:prSet presAssocID="{5F7040A7-CDFC-4BA6-876B-BF4348CD0A8B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934FF4-4787-43DA-8274-2B836CDF71C7}" type="pres">
      <dgm:prSet presAssocID="{802CC152-78F6-43F6-A4D3-77705E94EE93}" presName="base" presStyleLbl="dkBgShp" presStyleIdx="1" presStyleCnt="2"/>
      <dgm:spPr/>
    </dgm:pt>
  </dgm:ptLst>
  <dgm:cxnLst>
    <dgm:cxn modelId="{9B8A7A73-5263-4EA6-9129-15A8C8978B8B}" type="presOf" srcId="{AB2DD5BD-EB1C-4542-87D9-C8F0945F8207}" destId="{64795A10-B168-4D82-B0E4-93981FB3F5D7}" srcOrd="0" destOrd="0" presId="urn:microsoft.com/office/officeart/2005/8/layout/hList3"/>
    <dgm:cxn modelId="{CADA0D7E-98E5-4F2C-BD8C-CBAFEE67CB22}" type="presOf" srcId="{AEC9987F-0D8C-4DE4-96BC-652CF9235E0F}" destId="{809A11A4-01B9-42A1-9123-1A9DC393C922}" srcOrd="0" destOrd="0" presId="urn:microsoft.com/office/officeart/2005/8/layout/hList3"/>
    <dgm:cxn modelId="{6494FD79-285D-4027-A828-1A1ED2765374}" type="presOf" srcId="{50D83E42-3632-40E1-9DB8-61DC00B22C59}" destId="{5B3D86FF-18FE-4EF5-8E03-E01774723FEF}" srcOrd="0" destOrd="0" presId="urn:microsoft.com/office/officeart/2005/8/layout/hList3"/>
    <dgm:cxn modelId="{7A6766DA-1EE3-4BF0-991C-AB2F58CBB86B}" srcId="{802CC152-78F6-43F6-A4D3-77705E94EE93}" destId="{249EAB42-1043-4C3D-9D65-6841B1A23CFD}" srcOrd="2" destOrd="0" parTransId="{7E39EED3-0858-4AB8-9FDE-BEAB38A896EF}" sibTransId="{F93CF114-8A5C-4027-9DAC-6979198A67F6}"/>
    <dgm:cxn modelId="{16420368-B311-4D44-A799-9AF76131DAB8}" type="presOf" srcId="{C586C7E5-8B23-4BCE-8041-83186CD6FAE0}" destId="{B520D939-2040-48F5-9356-D923B797A6A5}" srcOrd="0" destOrd="0" presId="urn:microsoft.com/office/officeart/2005/8/layout/hList3"/>
    <dgm:cxn modelId="{7E053BDA-39AF-4A65-939C-23477419718E}" srcId="{802CC152-78F6-43F6-A4D3-77705E94EE93}" destId="{18743323-5C8C-41A9-967B-61ABBC529669}" srcOrd="4" destOrd="0" parTransId="{95973608-F490-4B5D-9188-98E406A789D5}" sibTransId="{7CB16632-C6FF-48D1-8880-31E7E3761F55}"/>
    <dgm:cxn modelId="{44CC29D6-1779-4D43-A4D9-62FE3B6130BC}" type="presOf" srcId="{802CC152-78F6-43F6-A4D3-77705E94EE93}" destId="{A9DB8F9E-FB2D-4E93-9267-4B7786B24D78}" srcOrd="0" destOrd="0" presId="urn:microsoft.com/office/officeart/2005/8/layout/hList3"/>
    <dgm:cxn modelId="{E0AC09F1-E1FF-4D56-96CB-8E1214F9BD21}" srcId="{802CC152-78F6-43F6-A4D3-77705E94EE93}" destId="{5F7040A7-CDFC-4BA6-876B-BF4348CD0A8B}" srcOrd="5" destOrd="0" parTransId="{28578AFA-106F-4B90-A17E-1E734B806696}" sibTransId="{4160CC71-6260-450A-B321-9E18B1A781BE}"/>
    <dgm:cxn modelId="{0ED6DD47-46D3-45E1-8B7F-473B18100B76}" type="presOf" srcId="{18743323-5C8C-41A9-967B-61ABBC529669}" destId="{EE6A4EE6-D894-494B-9100-EE80B4B3EE00}" srcOrd="0" destOrd="0" presId="urn:microsoft.com/office/officeart/2005/8/layout/hList3"/>
    <dgm:cxn modelId="{97CEEB70-D11E-4035-B8A1-A6534D32E2F6}" srcId="{50D83E42-3632-40E1-9DB8-61DC00B22C59}" destId="{802CC152-78F6-43F6-A4D3-77705E94EE93}" srcOrd="0" destOrd="0" parTransId="{9D40FF20-C556-4F0D-9D40-805E1AA9087F}" sibTransId="{186EC67E-AEE0-4CF8-B8EE-2D8FC8CDB8AA}"/>
    <dgm:cxn modelId="{08622276-8FF8-4880-8660-1E95A7A96FFA}" type="presOf" srcId="{249EAB42-1043-4C3D-9D65-6841B1A23CFD}" destId="{5C0FBAD4-DC05-4132-9017-CE4F36F825E3}" srcOrd="0" destOrd="0" presId="urn:microsoft.com/office/officeart/2005/8/layout/hList3"/>
    <dgm:cxn modelId="{AC3E244B-56C4-494A-A6BD-BC6863264897}" srcId="{802CC152-78F6-43F6-A4D3-77705E94EE93}" destId="{AB2DD5BD-EB1C-4542-87D9-C8F0945F8207}" srcOrd="1" destOrd="0" parTransId="{1B17675B-018E-47FE-A4AD-7C50E772D609}" sibTransId="{05D0FE99-53A2-4B93-8D57-E1A9C93B593A}"/>
    <dgm:cxn modelId="{0B7AB2D0-4343-4C48-AA41-2135BF86C986}" srcId="{802CC152-78F6-43F6-A4D3-77705E94EE93}" destId="{AEC9987F-0D8C-4DE4-96BC-652CF9235E0F}" srcOrd="3" destOrd="0" parTransId="{6ED1F0CC-7238-4C9C-8C9F-2759ECB65288}" sibTransId="{644B92EA-B572-42F8-9750-E9E0D4D8DE3A}"/>
    <dgm:cxn modelId="{967A6385-824F-4B5C-A9B4-382227AECEED}" type="presOf" srcId="{5F7040A7-CDFC-4BA6-876B-BF4348CD0A8B}" destId="{7314C58E-36AF-4AD5-9FCE-4F83D77788E2}" srcOrd="0" destOrd="0" presId="urn:microsoft.com/office/officeart/2005/8/layout/hList3"/>
    <dgm:cxn modelId="{7AA9BA6F-1666-4DFD-B345-3705887019DD}" srcId="{802CC152-78F6-43F6-A4D3-77705E94EE93}" destId="{C586C7E5-8B23-4BCE-8041-83186CD6FAE0}" srcOrd="0" destOrd="0" parTransId="{5477E6F3-8790-4C6F-88B2-3EB97CBE874F}" sibTransId="{0E590A59-0629-40C4-9FF8-D4D7E00051E9}"/>
    <dgm:cxn modelId="{D8182FC7-4C37-4BDE-95A0-C2D2B35BB1E5}" type="presParOf" srcId="{5B3D86FF-18FE-4EF5-8E03-E01774723FEF}" destId="{A9DB8F9E-FB2D-4E93-9267-4B7786B24D78}" srcOrd="0" destOrd="0" presId="urn:microsoft.com/office/officeart/2005/8/layout/hList3"/>
    <dgm:cxn modelId="{35EEE47C-7138-4049-BCD5-BEB5B01D1DE3}" type="presParOf" srcId="{5B3D86FF-18FE-4EF5-8E03-E01774723FEF}" destId="{3B9DB7FF-2F53-4582-9D1A-3D2A54CF3AFF}" srcOrd="1" destOrd="0" presId="urn:microsoft.com/office/officeart/2005/8/layout/hList3"/>
    <dgm:cxn modelId="{9D88AA99-8AF7-4F77-B557-623D10CAAF3B}" type="presParOf" srcId="{3B9DB7FF-2F53-4582-9D1A-3D2A54CF3AFF}" destId="{B520D939-2040-48F5-9356-D923B797A6A5}" srcOrd="0" destOrd="0" presId="urn:microsoft.com/office/officeart/2005/8/layout/hList3"/>
    <dgm:cxn modelId="{E33B4999-C0EA-4F2E-B6E2-FD7520672AEA}" type="presParOf" srcId="{3B9DB7FF-2F53-4582-9D1A-3D2A54CF3AFF}" destId="{64795A10-B168-4D82-B0E4-93981FB3F5D7}" srcOrd="1" destOrd="0" presId="urn:microsoft.com/office/officeart/2005/8/layout/hList3"/>
    <dgm:cxn modelId="{A4516BE3-7AE5-4C0A-ADCD-2024702D062D}" type="presParOf" srcId="{3B9DB7FF-2F53-4582-9D1A-3D2A54CF3AFF}" destId="{5C0FBAD4-DC05-4132-9017-CE4F36F825E3}" srcOrd="2" destOrd="0" presId="urn:microsoft.com/office/officeart/2005/8/layout/hList3"/>
    <dgm:cxn modelId="{B956D41E-4676-428D-8928-E22F11ECFD12}" type="presParOf" srcId="{3B9DB7FF-2F53-4582-9D1A-3D2A54CF3AFF}" destId="{809A11A4-01B9-42A1-9123-1A9DC393C922}" srcOrd="3" destOrd="0" presId="urn:microsoft.com/office/officeart/2005/8/layout/hList3"/>
    <dgm:cxn modelId="{1844E732-D0E3-4F5A-B61D-6C824643E899}" type="presParOf" srcId="{3B9DB7FF-2F53-4582-9D1A-3D2A54CF3AFF}" destId="{EE6A4EE6-D894-494B-9100-EE80B4B3EE00}" srcOrd="4" destOrd="0" presId="urn:microsoft.com/office/officeart/2005/8/layout/hList3"/>
    <dgm:cxn modelId="{A26B7D34-9CDF-48ED-88D7-5A5EECC156D9}" type="presParOf" srcId="{3B9DB7FF-2F53-4582-9D1A-3D2A54CF3AFF}" destId="{7314C58E-36AF-4AD5-9FCE-4F83D77788E2}" srcOrd="5" destOrd="0" presId="urn:microsoft.com/office/officeart/2005/8/layout/hList3"/>
    <dgm:cxn modelId="{3DEE0370-2F27-46E4-B6BE-8BF4DD0F8E48}" type="presParOf" srcId="{5B3D86FF-18FE-4EF5-8E03-E01774723FEF}" destId="{F9934FF4-4787-43DA-8274-2B836CDF71C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37653-D1E1-46E3-96CB-D6051C569EDE}">
      <dsp:nvSpPr>
        <dsp:cNvPr id="0" name=""/>
        <dsp:cNvSpPr/>
      </dsp:nvSpPr>
      <dsp:spPr>
        <a:xfrm>
          <a:off x="4876800" y="837"/>
          <a:ext cx="7315200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আইসস্ক্রিম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তৈরিতে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সামুদ্রিক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শৈবালজাত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অ্যালজিন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সামুদ্রিক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আয়োডিন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পটাশিয়ামের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ভালো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উৎস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মৎস্য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err="1" smtClean="0">
              <a:latin typeface="NikoshBAN" panose="02000000000000000000" pitchFamily="2" charset="0"/>
              <a:cs typeface="NikoshBAN" panose="02000000000000000000" pitchFamily="2" charset="0"/>
            </a:rPr>
            <a:t>চাষে</a:t>
          </a:r>
          <a:r>
            <a:rPr lang="en-US" sz="3300" kern="1200" smtClean="0">
              <a:latin typeface="NikoshBAN" panose="02000000000000000000" pitchFamily="2" charset="0"/>
              <a:cs typeface="NikoshBAN" panose="02000000000000000000" pitchFamily="2" charset="0"/>
            </a:rPr>
            <a:t> শৈবাল খাদ্য হিসাবে ব্যবহার হয়।  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6800" y="408952"/>
        <a:ext cx="6090857" cy="2448687"/>
      </dsp:txXfrm>
    </dsp:sp>
    <dsp:sp modelId="{B342694D-34C9-45AC-854E-DC08610D72EF}">
      <dsp:nvSpPr>
        <dsp:cNvPr id="0" name=""/>
        <dsp:cNvSpPr/>
      </dsp:nvSpPr>
      <dsp:spPr>
        <a:xfrm>
          <a:off x="0" y="837"/>
          <a:ext cx="4876800" cy="326491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শৈবালের</a:t>
          </a:r>
          <a:r>
            <a:rPr lang="en-US" sz="6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উপকারিতা</a:t>
          </a:r>
          <a:r>
            <a:rPr lang="en-US" sz="6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9380" y="160217"/>
        <a:ext cx="4558040" cy="2946156"/>
      </dsp:txXfrm>
    </dsp:sp>
    <dsp:sp modelId="{4350D5E9-8D94-4A48-92A5-6C8466E61403}">
      <dsp:nvSpPr>
        <dsp:cNvPr id="0" name=""/>
        <dsp:cNvSpPr/>
      </dsp:nvSpPr>
      <dsp:spPr>
        <a:xfrm>
          <a:off x="4876800" y="3592245"/>
          <a:ext cx="7315200" cy="32649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নানা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চা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পাতার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রেড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ব্লাস্ট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রোগ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সৃষ্টি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পুকুরে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শৈবাল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বেশী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হলে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অক্সিজেনের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অভাবে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মাছ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মারা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3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76800" y="4000360"/>
        <a:ext cx="6090857" cy="2448687"/>
      </dsp:txXfrm>
    </dsp:sp>
    <dsp:sp modelId="{C70C9788-D930-480E-9327-AC1804CBD384}">
      <dsp:nvSpPr>
        <dsp:cNvPr id="0" name=""/>
        <dsp:cNvSpPr/>
      </dsp:nvSpPr>
      <dsp:spPr>
        <a:xfrm>
          <a:off x="0" y="3592245"/>
          <a:ext cx="4876800" cy="3264916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শৈবালের</a:t>
          </a:r>
          <a:r>
            <a:rPr lang="en-US" sz="6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অপকারিতা</a:t>
          </a:r>
          <a:r>
            <a:rPr lang="en-US" sz="65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9380" y="3751625"/>
        <a:ext cx="4558040" cy="2946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B8F9E-FB2D-4E93-9267-4B7786B24D78}">
      <dsp:nvSpPr>
        <dsp:cNvPr id="0" name=""/>
        <dsp:cNvSpPr/>
      </dsp:nvSpPr>
      <dsp:spPr>
        <a:xfrm>
          <a:off x="0" y="0"/>
          <a:ext cx="12192000" cy="2057400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অ্যামিবার</a:t>
          </a:r>
          <a:r>
            <a:rPr lang="en-US" sz="6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আণুবীক্ষনিক</a:t>
          </a:r>
          <a:r>
            <a:rPr lang="en-US" sz="6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6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65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0"/>
        <a:ext cx="12192000" cy="2057400"/>
      </dsp:txXfrm>
    </dsp:sp>
    <dsp:sp modelId="{B520D939-2040-48F5-9356-D923B797A6A5}">
      <dsp:nvSpPr>
        <dsp:cNvPr id="0" name=""/>
        <dsp:cNvSpPr/>
      </dsp:nvSpPr>
      <dsp:spPr>
        <a:xfrm>
          <a:off x="5953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অ্যামিবা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প্রোটিস্টা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রাজ্যের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একটি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এককোষী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প্রাণি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9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53" y="2057400"/>
        <a:ext cx="2030015" cy="4320540"/>
      </dsp:txXfrm>
    </dsp:sp>
    <dsp:sp modelId="{64795A10-B168-4D82-B0E4-93981FB3F5D7}">
      <dsp:nvSpPr>
        <dsp:cNvPr id="0" name=""/>
        <dsp:cNvSpPr/>
      </dsp:nvSpPr>
      <dsp:spPr>
        <a:xfrm>
          <a:off x="2035968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অণুবীক্ষণ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যন্ত্র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দেখা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যায়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9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35968" y="2057400"/>
        <a:ext cx="2030015" cy="4320540"/>
      </dsp:txXfrm>
    </dsp:sp>
    <dsp:sp modelId="{5C0FBAD4-DC05-4132-9017-CE4F36F825E3}">
      <dsp:nvSpPr>
        <dsp:cNvPr id="0" name=""/>
        <dsp:cNvSpPr/>
      </dsp:nvSpPr>
      <dsp:spPr>
        <a:xfrm>
          <a:off x="4065984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প্রয়োজনে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দেহের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আকার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পরিবর্তন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9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5984" y="2057400"/>
        <a:ext cx="2030015" cy="4320540"/>
      </dsp:txXfrm>
    </dsp:sp>
    <dsp:sp modelId="{809A11A4-01B9-42A1-9123-1A9DC393C922}">
      <dsp:nvSpPr>
        <dsp:cNvPr id="0" name=""/>
        <dsp:cNvSpPr/>
      </dsp:nvSpPr>
      <dsp:spPr>
        <a:xfrm>
          <a:off x="6096000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আঙুলের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মত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ক্ষণপদ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থাকে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,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যার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সাহায্যে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খাদ্যগ্রহণ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চলাচল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9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9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9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096000" y="2057400"/>
        <a:ext cx="2030015" cy="4320540"/>
      </dsp:txXfrm>
    </dsp:sp>
    <dsp:sp modelId="{EE6A4EE6-D894-494B-9100-EE80B4B3EE00}">
      <dsp:nvSpPr>
        <dsp:cNvPr id="0" name=""/>
        <dsp:cNvSpPr/>
      </dsp:nvSpPr>
      <dsp:spPr>
        <a:xfrm>
          <a:off x="8126015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এদের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দেহে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পানি</a:t>
          </a:r>
          <a:r>
            <a:rPr lang="en-US" sz="3900" kern="1200" dirty="0" smtClean="0">
              <a:solidFill>
                <a:schemeClr val="tx1"/>
              </a:solidFill>
            </a:rPr>
            <a:t>, </a:t>
          </a:r>
          <a:r>
            <a:rPr lang="en-US" sz="3900" kern="1200" dirty="0" err="1" smtClean="0">
              <a:solidFill>
                <a:schemeClr val="tx1"/>
              </a:solidFill>
            </a:rPr>
            <a:t>খাদ্য</a:t>
          </a:r>
          <a:r>
            <a:rPr lang="en-US" sz="3900" kern="1200" dirty="0" smtClean="0">
              <a:solidFill>
                <a:schemeClr val="tx1"/>
              </a:solidFill>
            </a:rPr>
            <a:t> ও </a:t>
          </a:r>
          <a:r>
            <a:rPr lang="en-US" sz="3900" kern="1200" dirty="0" err="1" smtClean="0">
              <a:solidFill>
                <a:schemeClr val="tx1"/>
              </a:solidFill>
            </a:rPr>
            <a:t>সংকোচন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গহবর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থাকে</a:t>
          </a:r>
          <a:r>
            <a:rPr lang="en-US" sz="3900" kern="1200" dirty="0" smtClean="0">
              <a:solidFill>
                <a:schemeClr val="tx1"/>
              </a:solidFill>
            </a:rPr>
            <a:t>। 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8126015" y="2057400"/>
        <a:ext cx="2030015" cy="4320540"/>
      </dsp:txXfrm>
    </dsp:sp>
    <dsp:sp modelId="{7314C58E-36AF-4AD5-9FCE-4F83D77788E2}">
      <dsp:nvSpPr>
        <dsp:cNvPr id="0" name=""/>
        <dsp:cNvSpPr/>
      </dsp:nvSpPr>
      <dsp:spPr>
        <a:xfrm>
          <a:off x="10156031" y="2057400"/>
          <a:ext cx="2030015" cy="4320540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err="1" smtClean="0">
              <a:solidFill>
                <a:schemeClr val="tx1"/>
              </a:solidFill>
            </a:rPr>
            <a:t>সারা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দেহ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প্লাজমালেমা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নামক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পাতলা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পর্দা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দ্বারা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ঢাকা</a:t>
          </a:r>
          <a:r>
            <a:rPr lang="en-US" sz="3900" kern="1200" dirty="0" smtClean="0">
              <a:solidFill>
                <a:schemeClr val="tx1"/>
              </a:solidFill>
            </a:rPr>
            <a:t> </a:t>
          </a:r>
          <a:r>
            <a:rPr lang="en-US" sz="3900" kern="1200" dirty="0" err="1" smtClean="0">
              <a:solidFill>
                <a:schemeClr val="tx1"/>
              </a:solidFill>
            </a:rPr>
            <a:t>থাকে</a:t>
          </a:r>
          <a:r>
            <a:rPr lang="en-US" sz="3900" kern="1200" dirty="0" smtClean="0">
              <a:solidFill>
                <a:schemeClr val="tx1"/>
              </a:solidFill>
            </a:rPr>
            <a:t>। 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10156031" y="2057400"/>
        <a:ext cx="2030015" cy="4320540"/>
      </dsp:txXfrm>
    </dsp:sp>
    <dsp:sp modelId="{F9934FF4-4787-43DA-8274-2B836CDF71C7}">
      <dsp:nvSpPr>
        <dsp:cNvPr id="0" name=""/>
        <dsp:cNvSpPr/>
      </dsp:nvSpPr>
      <dsp:spPr>
        <a:xfrm>
          <a:off x="0" y="6377940"/>
          <a:ext cx="12192000" cy="480060"/>
        </a:xfrm>
        <a:prstGeom prst="rect">
          <a:avLst/>
        </a:prstGeom>
        <a:gradFill rotWithShape="0">
          <a:gsLst>
            <a:gs pos="0">
              <a:schemeClr val="accent4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EC585-A488-4B02-9B8E-B5BFBACE15C7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7151-73FC-4257-8DA2-4C460BEB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9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2E1E136-0374-4D7C-84A5-49590D7200DC}" type="datetime12">
              <a:rPr lang="en-US" smtClean="0"/>
              <a:t>8:09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7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2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4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85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2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8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8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48">
              <a:srgbClr val="B491D1"/>
            </a:gs>
            <a:gs pos="65000">
              <a:srgbClr val="00B0F0">
                <a:alpha val="41000"/>
              </a:srgbClr>
            </a:gs>
            <a:gs pos="3000">
              <a:srgbClr val="FF00FF">
                <a:alpha val="28000"/>
              </a:srgbClr>
            </a:gs>
            <a:gs pos="19000">
              <a:schemeClr val="bg1"/>
            </a:gs>
            <a:gs pos="78000">
              <a:srgbClr val="FFFF00">
                <a:alpha val="23000"/>
              </a:srgbClr>
            </a:gs>
            <a:gs pos="13000">
              <a:schemeClr val="bg1"/>
            </a:gs>
            <a:gs pos="56000">
              <a:srgbClr val="BFB6CD">
                <a:alpha val="73000"/>
              </a:srgbClr>
            </a:gs>
            <a:gs pos="88000">
              <a:srgbClr val="7030A0">
                <a:alpha val="0"/>
                <a:lumMod val="60000"/>
                <a:lumOff val="4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F21A-3CBE-4544-9F5C-200BBE5E2F1A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4D637-AFA7-4148-A07B-4E071653A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mamsalam68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4567" y="182152"/>
            <a:ext cx="7795207" cy="36714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bn-IN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শ্রেণিতে</a:t>
            </a:r>
          </a:p>
          <a:p>
            <a:pPr algn="ctr"/>
            <a:r>
              <a:rPr lang="bn-IN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সবাইকে স্বাগত 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914" y="3607576"/>
            <a:ext cx="6190939" cy="3355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142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5" y="2322908"/>
            <a:ext cx="4991100" cy="3955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6" name="Group 5"/>
          <p:cNvGrpSpPr/>
          <p:nvPr/>
        </p:nvGrpSpPr>
        <p:grpSpPr>
          <a:xfrm>
            <a:off x="0" y="1845467"/>
            <a:ext cx="6943725" cy="4910137"/>
            <a:chOff x="-1015774" y="385761"/>
            <a:chExt cx="10831286" cy="608647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15774" y="385761"/>
              <a:ext cx="6259286" cy="60864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512" y="385762"/>
              <a:ext cx="4572000" cy="60864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2586032" y="28576"/>
            <a:ext cx="695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41262" y="716489"/>
            <a:ext cx="4924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6434" y="768787"/>
            <a:ext cx="2380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3834" y="728829"/>
            <a:ext cx="3459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20727" y="785400"/>
            <a:ext cx="4503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অতিরিক্ত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4709" y="877219"/>
            <a:ext cx="53783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0930" y="933584"/>
            <a:ext cx="242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7472" y="830446"/>
            <a:ext cx="5386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ব্লাস্ট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8671" y="785400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00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405545" y="630621"/>
            <a:ext cx="5391614" cy="1765738"/>
          </a:xfrm>
          <a:prstGeom prst="cloudCallout">
            <a:avLst>
              <a:gd name="adj1" fmla="val -14599"/>
              <a:gd name="adj2" fmla="val 162253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bn-IN" sz="6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8223" y="4402156"/>
            <a:ext cx="9539791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502901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967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42694D-34C9-45AC-854E-DC08610D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B342694D-34C9-45AC-854E-DC08610D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B342694D-34C9-45AC-854E-DC08610D72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0C9788-D930-480E-9327-AC1804CBD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C70C9788-D930-480E-9327-AC1804CBD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C70C9788-D930-480E-9327-AC1804CBD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537653-D1E1-46E3-96CB-D6051C56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06537653-D1E1-46E3-96CB-D6051C56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06537653-D1E1-46E3-96CB-D6051C569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50D5E9-8D94-4A48-92A5-6C8466E61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350D5E9-8D94-4A48-92A5-6C8466E61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350D5E9-8D94-4A48-92A5-6C8466E61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21"/>
          <a:stretch/>
        </p:blipFill>
        <p:spPr>
          <a:xfrm>
            <a:off x="1549506" y="1771650"/>
            <a:ext cx="9194693" cy="5100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586032" y="28576"/>
            <a:ext cx="6415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2116" y="642566"/>
            <a:ext cx="2962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4156" y="663997"/>
            <a:ext cx="1638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29680" y="683888"/>
            <a:ext cx="3427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এককোষী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3030" y="794802"/>
            <a:ext cx="5036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0532" y="780968"/>
            <a:ext cx="4272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002" y="831614"/>
            <a:ext cx="11841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ক্ষণপদ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গহবর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গহবর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সংকোচনশীল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গহবর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ইউরয়েড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প্লাজমালেমা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এক্টোপ্লাজম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9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535675" y="362502"/>
            <a:ext cx="4757737" cy="1794911"/>
          </a:xfrm>
          <a:prstGeom prst="cloudCallout">
            <a:avLst>
              <a:gd name="adj1" fmla="val -12419"/>
              <a:gd name="adj2" fmla="val 123464"/>
            </a:avLst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080" y="4333785"/>
            <a:ext cx="9954969" cy="8402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অ্যামিবার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আনুবীক্ষণিক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75928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07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934FF4-4787-43DA-8274-2B836CDF7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9934FF4-4787-43DA-8274-2B836CDF7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DB8F9E-FB2D-4E93-9267-4B7786B24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A9DB8F9E-FB2D-4E93-9267-4B7786B24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20D939-2040-48F5-9356-D923B797A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B520D939-2040-48F5-9356-D923B797A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795A10-B168-4D82-B0E4-93981FB3F5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64795A10-B168-4D82-B0E4-93981FB3F5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0FBAD4-DC05-4132-9017-CE4F36F82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5C0FBAD4-DC05-4132-9017-CE4F36F825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9A11A4-01B9-42A1-9123-1A9DC393C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809A11A4-01B9-42A1-9123-1A9DC393C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6A4EE6-D894-494B-9100-EE80B4B3EE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EE6A4EE6-D894-494B-9100-EE80B4B3EE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14C58E-36AF-4AD5-9FCE-4F83D7778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7314C58E-36AF-4AD5-9FCE-4F83D7778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8546" y="443345"/>
            <a:ext cx="31449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1926" y="3236510"/>
            <a:ext cx="22252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শৈবাল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1926" y="3773987"/>
            <a:ext cx="4665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শৈবাল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6160" y="4328739"/>
            <a:ext cx="5133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শৈবালের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উপকারিতা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1926" y="4881982"/>
            <a:ext cx="5923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অ্যামিবা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এককোষী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02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8279" y="420193"/>
            <a:ext cx="3381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4107" y="3336734"/>
            <a:ext cx="1061540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চারপাশে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শৈবালের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উপস্থিতি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জন্মস্থান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বৈশিষ্ট্যে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4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9968" y="1060704"/>
            <a:ext cx="8357616" cy="40965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bn-IN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 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6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7613" y="278207"/>
            <a:ext cx="4442330" cy="1464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bn-IN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66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2885" y="2657494"/>
            <a:ext cx="53707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মোঃ আব্দুস সালাম 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(কৃষি) 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ইটাউরী মহিলা আলিম মাদরাসা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বড়লেখা, মৌলভীবাজার।</a:t>
            </a:r>
          </a:p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3200" dirty="0" smtClean="0">
                <a:latin typeface="Adobe Heiti Std R" pitchFamily="34" charset="-128"/>
                <a:ea typeface="Adobe Heiti Std R" pitchFamily="34" charset="-128"/>
                <a:cs typeface="NikoshBAN" panose="02000000000000000000" pitchFamily="2" charset="0"/>
                <a:hlinkClick r:id="rId2"/>
              </a:rPr>
              <a:t>imamsalam68@gmail.com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1825" y="2747511"/>
            <a:ext cx="30526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1ম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মোট শিক্ষার্থীঃ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৪৭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042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6859"/>
            <a:ext cx="6122440" cy="4519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440" y="1566859"/>
            <a:ext cx="6069560" cy="4519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586032" y="28576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8" y="655793"/>
            <a:ext cx="3347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4960" y="655793"/>
            <a:ext cx="3267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4505" y="6086474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7055" y="6020543"/>
            <a:ext cx="1156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অ্যামিবা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1849" y="233983"/>
            <a:ext cx="4413388" cy="1323439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IN" sz="8000" b="1" cap="none" spc="0" dirty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80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9358" y="2022659"/>
            <a:ext cx="7242048" cy="363176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অ্যামিবা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5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6"/>
          <p:cNvSpPr txBox="1">
            <a:spLocks/>
          </p:cNvSpPr>
          <p:nvPr/>
        </p:nvSpPr>
        <p:spPr>
          <a:xfrm>
            <a:off x="1760504" y="236174"/>
            <a:ext cx="7953815" cy="1668827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6600" u="sng" dirty="0">
                <a:ln w="0"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6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BD" sz="6600" u="sng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bn-BD" sz="6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6600" u="sng" dirty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:-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1305" y="2770694"/>
            <a:ext cx="9229683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2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bn-IN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.....................</a:t>
            </a:r>
            <a:endParaRPr lang="en-US" sz="3200" b="1" dirty="0" smtClean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b="1" dirty="0" smtClean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32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উপকারিতা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32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285750" indent="-28575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Ø"/>
            </a:pP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অ্যামিবার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আনুবীক্ষণিক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880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3" name="coin.wav"/>
          </p:stSnd>
        </p:sndAc>
      </p:transition>
    </mc:Choice>
    <mc:Fallback xmlns="">
      <p:transition spd="slow">
        <p:fade/>
        <p:sndAc>
          <p:stSnd>
            <p:snd r:embed="rId5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638" y="1447801"/>
            <a:ext cx="5948363" cy="4552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6243638" cy="4552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586032" y="28576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3698" y="613351"/>
            <a:ext cx="2927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1550" y="5972175"/>
            <a:ext cx="1204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9038" y="607160"/>
            <a:ext cx="33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ক্লোরোফিল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14975" y="635066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346" y="597842"/>
            <a:ext cx="53190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6100" y="635066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5846" y="703124"/>
            <a:ext cx="3275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58970" y="771182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Callout 9"/>
          <p:cNvSpPr/>
          <p:nvPr/>
        </p:nvSpPr>
        <p:spPr>
          <a:xfrm>
            <a:off x="3304623" y="617715"/>
            <a:ext cx="5019570" cy="1620987"/>
          </a:xfrm>
          <a:prstGeom prst="cloudCallout">
            <a:avLst>
              <a:gd name="adj1" fmla="val -26007"/>
              <a:gd name="adj2" fmla="val 121277"/>
            </a:avLst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6760" y="4743896"/>
            <a:ext cx="62776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4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4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6760" y="3904231"/>
            <a:ext cx="29418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4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41891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3271" y="1115229"/>
            <a:ext cx="9302547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শৈবালঃ</a:t>
            </a:r>
            <a:r>
              <a:rPr lang="en-US" sz="4000" b="1" u="sng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40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সমাঙ্গবর্গের</a:t>
            </a:r>
            <a:r>
              <a:rPr lang="en-US" sz="40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ক্লোরোফিলযুক্ত</a:t>
            </a:r>
            <a:r>
              <a:rPr lang="en-US" sz="40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স্ব-ভোজী</a:t>
            </a:r>
            <a:r>
              <a:rPr lang="en-US" sz="40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উদ্ভিদরাই</a:t>
            </a:r>
            <a:r>
              <a:rPr lang="en-US" sz="40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40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41821" y="3376177"/>
            <a:ext cx="9102279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শৈবালের</a:t>
            </a:r>
            <a:r>
              <a:rPr lang="en-US" sz="3600" b="1" u="sng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জন্মস্থানঃ</a:t>
            </a:r>
            <a:r>
              <a:rPr lang="en-US" sz="3600" b="1" u="sng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গাছের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জন্মায়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বাদামি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রঙের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স্পাইরোগাইরা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বেশিরভাগ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জলাশয়ে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9490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014" y="2110972"/>
            <a:ext cx="3890109" cy="3704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88" y="2128833"/>
            <a:ext cx="3687026" cy="3686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0" name="Group 9"/>
          <p:cNvGrpSpPr/>
          <p:nvPr/>
        </p:nvGrpSpPr>
        <p:grpSpPr>
          <a:xfrm>
            <a:off x="-1" y="2110972"/>
            <a:ext cx="4471990" cy="3704040"/>
            <a:chOff x="-1" y="2110972"/>
            <a:chExt cx="4471990" cy="37040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7630" y="2110972"/>
              <a:ext cx="2074359" cy="36861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2128834"/>
              <a:ext cx="2397629" cy="36861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2586032" y="28576"/>
            <a:ext cx="69557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8876" y="947266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সামুদ্রিক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শৈবালজাত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অ্যালজিন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92061" y="1062130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আইসক্রিম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827" y="992227"/>
            <a:ext cx="5248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পটাশিয়ামের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7060" y="922324"/>
            <a:ext cx="1951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সামুদ্রিক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75" y="929404"/>
            <a:ext cx="3461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7231" y="101483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0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503</Words>
  <Application>Microsoft Office PowerPoint</Application>
  <PresentationFormat>Widescreen</PresentationFormat>
  <Paragraphs>96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Adobe Heiti Std R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abdus salam</dc:creator>
  <cp:lastModifiedBy>Adnan Ahmed</cp:lastModifiedBy>
  <cp:revision>189</cp:revision>
  <dcterms:created xsi:type="dcterms:W3CDTF">2018-11-12T15:23:03Z</dcterms:created>
  <dcterms:modified xsi:type="dcterms:W3CDTF">2020-09-07T14:24:48Z</dcterms:modified>
</cp:coreProperties>
</file>