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6" r:id="rId4"/>
    <p:sldId id="257" r:id="rId5"/>
    <p:sldId id="259" r:id="rId6"/>
    <p:sldId id="260" r:id="rId7"/>
    <p:sldId id="265" r:id="rId8"/>
    <p:sldId id="266" r:id="rId9"/>
    <p:sldId id="264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8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4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3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2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5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5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FF7E20-260C-44A4-8FC5-8BCA7DC4F9E5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1413C4-D316-425B-BCBC-F80057BF4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gradFill>
            <a:gsLst>
              <a:gs pos="89000">
                <a:srgbClr val="FFFF00"/>
              </a:gs>
              <a:gs pos="76000">
                <a:srgbClr val="00B0F0"/>
              </a:gs>
              <a:gs pos="51000">
                <a:srgbClr val="FF0000"/>
              </a:gs>
              <a:gs pos="38000">
                <a:schemeClr val="tx1"/>
              </a:gs>
              <a:gs pos="27000">
                <a:srgbClr val="00B050"/>
              </a:gs>
              <a:gs pos="17000">
                <a:srgbClr val="FFFF00"/>
              </a:gs>
              <a:gs pos="8350">
                <a:srgbClr val="FF0000"/>
              </a:gs>
              <a:gs pos="0">
                <a:srgbClr val="00B050"/>
              </a:gs>
              <a:gs pos="64000">
                <a:srgbClr val="FFC00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2900" y="6341477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baseline="0" dirty="0" smtClean="0"/>
              <a:t>নাহিদ আখতার পারভীন।সহকারী শিক্ষক ,জগদীশপুর সরকারি প্রাথমিক বিদ্যালয়,তারাগঞ্জ,রংপুর।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020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9436" y="208966"/>
            <a:ext cx="8399318" cy="5903221"/>
            <a:chOff x="339436" y="208966"/>
            <a:chExt cx="8399318" cy="5903221"/>
          </a:xfrm>
        </p:grpSpPr>
        <p:sp>
          <p:nvSpPr>
            <p:cNvPr id="2" name="Rectangle 1"/>
            <p:cNvSpPr/>
            <p:nvPr/>
          </p:nvSpPr>
          <p:spPr>
            <a:xfrm>
              <a:off x="3095113" y="533399"/>
              <a:ext cx="242245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IN" sz="4400" b="1" dirty="0" smtClean="0">
                  <a:ln w="18000">
                    <a:solidFill>
                      <a:srgbClr val="00206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Kalpurush" pitchFamily="2" charset="0"/>
                  <a:cs typeface="Kalpurush" pitchFamily="2" charset="0"/>
                </a:rPr>
                <a:t> পরিচিতি  </a:t>
              </a:r>
              <a:endParaRPr lang="en-US" sz="44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5638800" y="3865418"/>
              <a:ext cx="3099954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800" dirty="0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শ্রেণিঃ পঞ্চম</a:t>
              </a:r>
            </a:p>
            <a:p>
              <a:r>
                <a:rPr lang="bn-IN" sz="2800" dirty="0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বিষয়ঃ বাংলা</a:t>
              </a:r>
            </a:p>
            <a:p>
              <a:r>
                <a:rPr lang="bn-IN" sz="2800" dirty="0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পাঠঃ কাঞ্চন মালা </a:t>
              </a:r>
              <a:r>
                <a:rPr lang="en-US" sz="2800" dirty="0" err="1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আর</a:t>
              </a:r>
              <a:r>
                <a:rPr lang="bn-IN" sz="2800" dirty="0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কা</a:t>
              </a:r>
              <a:r>
                <a:rPr lang="en-US" sz="2800" dirty="0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ঁ</a:t>
              </a:r>
              <a:r>
                <a:rPr lang="bn-IN" sz="2800" dirty="0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কন মালা</a:t>
              </a:r>
              <a:r>
                <a:rPr lang="en-US" sz="2800" dirty="0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। </a:t>
              </a:r>
              <a:endParaRPr lang="bn-IN" sz="280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  <a:p>
              <a:r>
                <a:rPr lang="bn-IN" sz="2800" dirty="0" smtClean="0">
                  <a:ln w="18000">
                    <a:solidFill>
                      <a:srgbClr val="00B05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সময়ঃ ৪০ মিনিট</a:t>
              </a:r>
              <a:endParaRPr lang="en-US" sz="2800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0645" y="337395"/>
              <a:ext cx="2847109" cy="314090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 descr="nahid pic.jpe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36" y="208966"/>
              <a:ext cx="2937164" cy="33977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pic>
        <p:sp>
          <p:nvSpPr>
            <p:cNvPr id="7" name="TextBox 6"/>
            <p:cNvSpPr txBox="1"/>
            <p:nvPr/>
          </p:nvSpPr>
          <p:spPr>
            <a:xfrm>
              <a:off x="457200" y="4419600"/>
              <a:ext cx="2819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নাহিদ আখতার পারভীন।</a:t>
              </a:r>
            </a:p>
            <a:p>
              <a:r>
                <a:rPr lang="bn-IN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সহকারী শিক্ষক,</a:t>
              </a:r>
            </a:p>
            <a:p>
              <a:r>
                <a:rPr lang="bn-IN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জগদীশপুর সরকারি প্রাথমিক বিদ্যালয়। </a:t>
              </a:r>
            </a:p>
            <a:p>
              <a:r>
                <a:rPr lang="bn-IN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তারাগঞ্জ,রংপুর।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Explosion 2 7"/>
            <p:cNvSpPr/>
            <p:nvPr/>
          </p:nvSpPr>
          <p:spPr>
            <a:xfrm>
              <a:off x="4153942" y="1302840"/>
              <a:ext cx="152400" cy="4594088"/>
            </a:xfrm>
            <a:prstGeom prst="irregularSeal2">
              <a:avLst/>
            </a:prstGeom>
            <a:solidFill>
              <a:srgbClr val="FF0000"/>
            </a:solidFill>
            <a:ln>
              <a:solidFill>
                <a:srgbClr val="00B050"/>
              </a:solidFill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629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35846"/>
            <a:ext cx="6629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6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দলঃ রানি</a:t>
            </a:r>
            <a:endParaRPr lang="en-US" sz="6600" b="1" u="sng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6629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 লিখঃ </a:t>
            </a:r>
            <a:endParaRPr lang="en-US" sz="4400" b="1" u="sng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6255"/>
              </p:ext>
            </p:extLst>
          </p:nvPr>
        </p:nvGraphicFramePr>
        <p:xfrm>
          <a:off x="1586345" y="297180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শব্দ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বিপরীত শব্দ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সুখ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আসল 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নকল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সুন্দর 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অসুন্দর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হাসি 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কান্না 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দুঃখ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58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955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মূল্যায়ন </a:t>
            </a:r>
            <a:endParaRPr lang="en-US" sz="9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3276600"/>
            <a:ext cx="7010400" cy="990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১)রাজপুত্র কোথায় বসে রাখাল বন্ধুর বাঁশি শুনত ?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22218" y="2001982"/>
            <a:ext cx="7010400" cy="990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</a:t>
            </a:r>
            <a:r>
              <a:rPr lang="b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)রাজপুত্র কী প্রতিজ্ঞা করেছিল  ?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95400" y="4610100"/>
            <a:ext cx="7010400" cy="990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</a:t>
            </a:r>
            <a:r>
              <a:rPr lang="b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)রাজপুত্র রাখাল বন্ধুর কথা ভুলে যায় কেন  ?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52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8414" y="685800"/>
            <a:ext cx="48125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600" b="1" u="sng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b="1" u="sng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6926" y="3048000"/>
            <a:ext cx="84738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প্রিয় বন্ধু সম্পর্কে ৫ টি বাক্য লিখে আনবে। </a:t>
            </a:r>
            <a:endParaRPr lang="en-US" sz="5400" b="1" dirty="0">
              <a:ln w="12700" cmpd="sng">
                <a:solidFill>
                  <a:schemeClr val="accent4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32" y="1447800"/>
            <a:ext cx="8133568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268253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endParaRPr lang="en-US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785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44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90600"/>
            <a:ext cx="7467665" cy="4508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676400" y="5499202"/>
            <a:ext cx="4883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রাজার</a:t>
            </a:r>
            <a:r>
              <a:rPr 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ছেলে ও রাখাল ছেলে </a:t>
            </a:r>
            <a:endParaRPr lang="en-US" sz="36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048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ছবিতে তোমরা কী দেখতে পাচ্ছ?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342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3246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চলো আমরা </a:t>
            </a:r>
            <a:r>
              <a:rPr lang="bn-I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আর ও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দুটি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সুন্দর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ছবি</a:t>
            </a:r>
            <a:r>
              <a:rPr lang="bn-I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দেখি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ছবি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দুটিতে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দেখতে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পাচ্ছ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732572"/>
            <a:ext cx="3571875" cy="4296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97791" y="502834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কাঞ্চনমালা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9527" y="5181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কাঁকনমালা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1" y="899686"/>
            <a:ext cx="35306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228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18" y="231500"/>
            <a:ext cx="8624282" cy="6550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2088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551837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*</a:t>
            </a:r>
            <a:r>
              <a:rPr lang="en-US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উচ্চারিত পঠিত বাক্য মনোযোগ</a:t>
            </a:r>
            <a:r>
              <a:rPr lang="en-US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সহকারে </a:t>
            </a:r>
            <a:r>
              <a:rPr lang="en-US" sz="2800" b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শু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নবে। </a:t>
            </a:r>
          </a:p>
          <a:p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*</a:t>
            </a:r>
            <a:r>
              <a:rPr lang="en-US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যু</a:t>
            </a:r>
            <a:r>
              <a:rPr lang="en-US" sz="2800" b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ক্তবর্ণ</a:t>
            </a:r>
            <a:r>
              <a:rPr lang="en-US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সহযোগে তৈরি শব্দ স্পষ্ট ও শুদ্ধভাবে বলতে পারবে। </a:t>
            </a:r>
          </a:p>
          <a:p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*</a:t>
            </a:r>
            <a:r>
              <a:rPr lang="en-US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সমমানের বইয়ের পাঠ শ্রবণযোগ্য স্বরে ও প্রমিত উচ্চারনে সাবলিল</a:t>
            </a:r>
            <a:r>
              <a:rPr lang="en-US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পড়তে পারবে।</a:t>
            </a:r>
          </a:p>
          <a:p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*</a:t>
            </a:r>
            <a:r>
              <a:rPr lang="en-US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যুক্ত</a:t>
            </a:r>
            <a:r>
              <a:rPr lang="en-US" sz="2800" b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বর্ণ</a:t>
            </a:r>
            <a:r>
              <a:rPr lang="bn-IN" sz="28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 ভেঙ্গে লিখতে পারবে।</a:t>
            </a:r>
            <a:endParaRPr lang="en-US" sz="2800" b="1" dirty="0">
              <a:ln w="18000">
                <a:solidFill>
                  <a:srgbClr val="7030A0"/>
                </a:solidFill>
                <a:prstDash val="solid"/>
                <a:miter lim="800000"/>
              </a:ln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8336" y="381000"/>
            <a:ext cx="41537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8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latin typeface="Kalpurush" pitchFamily="2" charset="0"/>
                <a:cs typeface="Kalpurush" pitchFamily="2" charset="0"/>
              </a:rPr>
              <a:t>শিখনফল </a:t>
            </a:r>
            <a:endParaRPr lang="en-US" sz="8800" b="1" dirty="0">
              <a:ln w="18000">
                <a:solidFill>
                  <a:srgbClr val="00B050"/>
                </a:solidFill>
                <a:prstDash val="solid"/>
                <a:miter lim="800000"/>
              </a:ln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5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9236" y="2209800"/>
            <a:ext cx="35253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latin typeface="Kalpurush" pitchFamily="2" charset="0"/>
                <a:cs typeface="Kalpurush" pitchFamily="2" charset="0"/>
              </a:rPr>
              <a:t>পাঠ উপস্থাপন</a:t>
            </a:r>
            <a:endParaRPr lang="en-US" sz="54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609271" y="3657600"/>
            <a:ext cx="7391400" cy="97983"/>
          </a:xfrm>
          <a:prstGeom prst="irregularSeal2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9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2772" y="4863910"/>
            <a:ext cx="20744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 err="1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স্প</a:t>
            </a:r>
            <a:r>
              <a:rPr lang="en-US" sz="88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8800" dirty="0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874077" y="3569906"/>
            <a:ext cx="11890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 err="1" smtClean="0">
                <a:solidFill>
                  <a:schemeClr val="accent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ঙ্গ</a:t>
            </a:r>
            <a:r>
              <a:rPr lang="en-US" sz="8800" dirty="0" smtClean="0">
                <a:solidFill>
                  <a:schemeClr val="accent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8800" dirty="0">
              <a:solidFill>
                <a:schemeClr val="accent2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532772" y="1294690"/>
            <a:ext cx="2074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ন্ধ</a:t>
            </a:r>
            <a:endParaRPr lang="en-US" sz="8000" dirty="0">
              <a:solidFill>
                <a:schemeClr val="accent2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53703" y="3557956"/>
            <a:ext cx="2699461" cy="1090244"/>
            <a:chOff x="2927445" y="3188339"/>
            <a:chExt cx="2767395" cy="1015663"/>
          </a:xfrm>
        </p:grpSpPr>
        <p:sp>
          <p:nvSpPr>
            <p:cNvPr id="18" name="TextBox 19"/>
            <p:cNvSpPr txBox="1"/>
            <p:nvPr/>
          </p:nvSpPr>
          <p:spPr>
            <a:xfrm>
              <a:off x="4725849" y="3373005"/>
              <a:ext cx="9689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Kalpurush" pitchFamily="2" charset="0"/>
                  <a:cs typeface="Kalpurush" pitchFamily="2" charset="0"/>
                </a:rPr>
                <a:t>গ</a:t>
              </a:r>
              <a:r>
                <a:rPr lang="en-US" sz="48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endPara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19" name="TextBox 13"/>
            <p:cNvSpPr txBox="1"/>
            <p:nvPr/>
          </p:nvSpPr>
          <p:spPr>
            <a:xfrm>
              <a:off x="2927445" y="3309323"/>
              <a:ext cx="9689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Kalpurush" pitchFamily="2" charset="0"/>
                  <a:cs typeface="Kalpurush" pitchFamily="2" charset="0"/>
                </a:rPr>
                <a:t>ঙ  </a:t>
              </a:r>
              <a:endPara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20" name="TextBox 16"/>
            <p:cNvSpPr txBox="1"/>
            <p:nvPr/>
          </p:nvSpPr>
          <p:spPr>
            <a:xfrm>
              <a:off x="3841845" y="3188339"/>
              <a:ext cx="64196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Kalpurush" pitchFamily="2" charset="0"/>
                  <a:cs typeface="Kalpurush" pitchFamily="2" charset="0"/>
                </a:rPr>
                <a:t>+ 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665022" y="5016456"/>
            <a:ext cx="2576015" cy="1016449"/>
            <a:chOff x="3275463" y="602917"/>
            <a:chExt cx="2576015" cy="1016449"/>
          </a:xfrm>
        </p:grpSpPr>
        <p:sp>
          <p:nvSpPr>
            <p:cNvPr id="15" name="TextBox 9"/>
            <p:cNvSpPr txBox="1"/>
            <p:nvPr/>
          </p:nvSpPr>
          <p:spPr>
            <a:xfrm>
              <a:off x="3275463" y="696036"/>
              <a:ext cx="96899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স </a:t>
              </a:r>
              <a:endPara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4882487" y="696035"/>
              <a:ext cx="96899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প</a:t>
              </a:r>
              <a:r>
                <a:rPr lang="en-US" sz="54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endPara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17" name="TextBox 3"/>
            <p:cNvSpPr txBox="1"/>
            <p:nvPr/>
          </p:nvSpPr>
          <p:spPr>
            <a:xfrm>
              <a:off x="4244454" y="602917"/>
              <a:ext cx="6005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Kalpurush" pitchFamily="2" charset="0"/>
                  <a:cs typeface="Kalpurush" pitchFamily="2" charset="0"/>
                </a:rPr>
                <a:t>+ 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69018" y="2598526"/>
            <a:ext cx="2654488" cy="941945"/>
            <a:chOff x="8768688" y="722498"/>
            <a:chExt cx="2654488" cy="1265888"/>
          </a:xfrm>
        </p:grpSpPr>
        <p:sp>
          <p:nvSpPr>
            <p:cNvPr id="12" name="TextBox 23"/>
            <p:cNvSpPr txBox="1"/>
            <p:nvPr/>
          </p:nvSpPr>
          <p:spPr>
            <a:xfrm>
              <a:off x="10454185" y="871602"/>
              <a:ext cx="968991" cy="1116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latin typeface="Kalpurush" pitchFamily="2" charset="0"/>
                  <a:cs typeface="Kalpurush" pitchFamily="2" charset="0"/>
                </a:rPr>
                <a:t>ঞ </a:t>
              </a:r>
              <a:endPara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13" name="TextBox 25"/>
            <p:cNvSpPr txBox="1"/>
            <p:nvPr/>
          </p:nvSpPr>
          <p:spPr>
            <a:xfrm>
              <a:off x="8768688" y="871602"/>
              <a:ext cx="968991" cy="1116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latin typeface="Kalpurush" pitchFamily="2" charset="0"/>
                  <a:cs typeface="Kalpurush" pitchFamily="2" charset="0"/>
                </a:rPr>
                <a:t>জ</a:t>
              </a:r>
              <a:r>
                <a:rPr lang="en-US" sz="48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endPara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14" name="TextBox 26"/>
            <p:cNvSpPr txBox="1"/>
            <p:nvPr/>
          </p:nvSpPr>
          <p:spPr>
            <a:xfrm>
              <a:off x="9933598" y="722498"/>
              <a:ext cx="6005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latin typeface="Kalpurush" pitchFamily="2" charset="0"/>
                  <a:cs typeface="Kalpurush" pitchFamily="2" charset="0"/>
                </a:rPr>
                <a:t>+ 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63447" y="1376053"/>
            <a:ext cx="2278660" cy="751268"/>
            <a:chOff x="8734566" y="2841975"/>
            <a:chExt cx="2278660" cy="1057338"/>
          </a:xfrm>
        </p:grpSpPr>
        <p:sp>
          <p:nvSpPr>
            <p:cNvPr id="9" name="TextBox 21"/>
            <p:cNvSpPr txBox="1"/>
            <p:nvPr/>
          </p:nvSpPr>
          <p:spPr>
            <a:xfrm>
              <a:off x="8734566" y="3066644"/>
              <a:ext cx="9689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7030A0"/>
                  </a:solidFill>
                  <a:latin typeface="Kalpurush" pitchFamily="2" charset="0"/>
                  <a:cs typeface="Kalpurush" pitchFamily="2" charset="0"/>
                </a:rPr>
                <a:t>ন </a:t>
              </a:r>
              <a:endPara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10" name="TextBox 22"/>
            <p:cNvSpPr txBox="1"/>
            <p:nvPr/>
          </p:nvSpPr>
          <p:spPr>
            <a:xfrm>
              <a:off x="10044235" y="3068317"/>
              <a:ext cx="968991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7030A0"/>
                  </a:solidFill>
                  <a:latin typeface="Kalpurush" pitchFamily="2" charset="0"/>
                  <a:cs typeface="Kalpurush" pitchFamily="2" charset="0"/>
                </a:rPr>
                <a:t>ধ</a:t>
              </a:r>
              <a:r>
                <a:rPr lang="en-US" sz="48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7030A0"/>
                  </a:solidFill>
                  <a:latin typeface="Kalpurush" pitchFamily="2" charset="0"/>
                  <a:cs typeface="Kalpurush" pitchFamily="2" charset="0"/>
                </a:rPr>
                <a:t>  </a:t>
              </a:r>
              <a:endPara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Kalpurush" pitchFamily="2" charset="0"/>
                <a:cs typeface="Kalpurush" pitchFamily="2" charset="0"/>
              </a:endParaRPr>
            </a:p>
          </p:txBody>
        </p:sp>
        <p:sp>
          <p:nvSpPr>
            <p:cNvPr id="11" name="TextBox 27"/>
            <p:cNvSpPr txBox="1"/>
            <p:nvPr/>
          </p:nvSpPr>
          <p:spPr>
            <a:xfrm>
              <a:off x="9356062" y="2841975"/>
              <a:ext cx="6005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7030A0"/>
                  </a:solidFill>
                  <a:latin typeface="Kalpurush" pitchFamily="2" charset="0"/>
                  <a:cs typeface="Kalpurush" pitchFamily="2" charset="0"/>
                </a:rPr>
                <a:t>+ </a:t>
              </a:r>
              <a:endPara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latin typeface="Kalpurush" pitchFamily="2" charset="0"/>
                <a:cs typeface="Kalpurush" pitchFamily="2" charset="0"/>
              </a:endParaRPr>
            </a:p>
          </p:txBody>
        </p:sp>
      </p:grpSp>
      <p:sp>
        <p:nvSpPr>
          <p:cNvPr id="21" name="TextBox 5"/>
          <p:cNvSpPr txBox="1"/>
          <p:nvPr/>
        </p:nvSpPr>
        <p:spPr>
          <a:xfrm>
            <a:off x="709066" y="2401464"/>
            <a:ext cx="1257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জ্ঞ</a:t>
            </a:r>
            <a:r>
              <a:rPr lang="en-US" sz="80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8000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6096000" y="1403795"/>
            <a:ext cx="335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66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অ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ন্ধ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endParaRPr lang="en-US" sz="6600" dirty="0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6601071" y="3540471"/>
            <a:ext cx="2074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ব</a:t>
            </a:r>
            <a:r>
              <a:rPr lang="en-US" sz="8000" dirty="0" err="1" smtClean="0">
                <a:solidFill>
                  <a:schemeClr val="accent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ঙ্গ</a:t>
            </a:r>
            <a:r>
              <a:rPr lang="en-US" sz="80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8000" dirty="0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6367712" y="2428304"/>
            <a:ext cx="2541179" cy="1099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বি</a:t>
            </a:r>
            <a:r>
              <a:rPr lang="en-US" sz="6600" dirty="0" err="1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জ্ঞ</a:t>
            </a:r>
            <a:r>
              <a:rPr lang="bn-IN" sz="66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া</a:t>
            </a:r>
            <a:r>
              <a:rPr lang="bn-IN" sz="66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ন</a:t>
            </a:r>
            <a:r>
              <a:rPr lang="en-US" sz="66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6600" dirty="0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5" name="TextBox 2"/>
          <p:cNvSpPr txBox="1"/>
          <p:nvPr/>
        </p:nvSpPr>
        <p:spPr>
          <a:xfrm>
            <a:off x="6595692" y="4971074"/>
            <a:ext cx="2074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স্প</a:t>
            </a:r>
            <a:r>
              <a:rPr lang="bn-IN" sz="72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র্ষ</a:t>
            </a:r>
            <a:r>
              <a:rPr lang="en-US" sz="7200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7200" dirty="0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6" name="TextBox 2"/>
          <p:cNvSpPr txBox="1"/>
          <p:nvPr/>
        </p:nvSpPr>
        <p:spPr>
          <a:xfrm>
            <a:off x="2538377" y="10818"/>
            <a:ext cx="3866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b="1" u="sng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নতুন শব্দ</a:t>
            </a:r>
            <a:r>
              <a:rPr lang="en-US" sz="7200" b="1" u="sng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7200" b="1" u="sng" dirty="0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3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35846"/>
            <a:ext cx="6629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6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b="1" u="sng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4509" y="1600200"/>
            <a:ext cx="6629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6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দলঃরাজা</a:t>
            </a:r>
            <a:endParaRPr lang="en-US" sz="6600" b="1" u="sng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198224"/>
            <a:ext cx="8229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IN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IN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নিচে দেওয়া শব্দ দিয়ে বাক্য তৈরি কর</a:t>
            </a:r>
          </a:p>
          <a:p>
            <a:pPr algn="ctr"/>
            <a:endParaRPr lang="bn-IN" sz="4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endParaRPr lang="bn-I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IN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রানি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,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প্রতিজ্ঞা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,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মায়া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,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ভঙ্গ।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1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703265"/>
            <a:ext cx="5943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পাঠ্য</a:t>
            </a:r>
            <a:r>
              <a:rPr lang="en-US" sz="44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বইয়ের</a:t>
            </a:r>
            <a:r>
              <a:rPr lang="en-US" sz="44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</a:t>
            </a:r>
            <a:r>
              <a:rPr lang="bn-IN" sz="44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৫৮</a:t>
            </a:r>
            <a:r>
              <a:rPr lang="en-US" sz="44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নং</a:t>
            </a:r>
            <a:r>
              <a:rPr lang="en-US" sz="44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পৃষ্ঠা</a:t>
            </a:r>
            <a:endParaRPr lang="en-US" sz="4400" b="1" dirty="0" smtClean="0">
              <a:ln w="6600">
                <a:solidFill>
                  <a:srgbClr val="FF0000"/>
                </a:solidFill>
                <a:prstDash val="solid"/>
              </a:ln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4400" b="1" dirty="0" err="1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খোল</a:t>
            </a:r>
            <a:r>
              <a:rPr lang="en-US" sz="44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এবং নিরবে  পড়। </a:t>
            </a:r>
            <a:endParaRPr lang="en-US" sz="44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5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215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33</cp:revision>
  <dcterms:created xsi:type="dcterms:W3CDTF">2020-09-06T19:09:41Z</dcterms:created>
  <dcterms:modified xsi:type="dcterms:W3CDTF">2020-09-07T14:46:15Z</dcterms:modified>
</cp:coreProperties>
</file>