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76" r:id="rId3"/>
    <p:sldId id="261" r:id="rId4"/>
    <p:sldId id="265" r:id="rId5"/>
    <p:sldId id="263" r:id="rId6"/>
    <p:sldId id="260" r:id="rId7"/>
    <p:sldId id="264" r:id="rId8"/>
    <p:sldId id="271" r:id="rId9"/>
    <p:sldId id="267" r:id="rId10"/>
    <p:sldId id="269" r:id="rId11"/>
    <p:sldId id="270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19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482" autoAdjust="0"/>
  </p:normalViewPr>
  <p:slideViewPr>
    <p:cSldViewPr>
      <p:cViewPr varScale="1">
        <p:scale>
          <a:sx n="63" d="100"/>
          <a:sy n="63" d="100"/>
        </p:scale>
        <p:origin x="93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8DA591-C35B-47C8-98DD-7F908B6C60E5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2C8ACC11-68D9-4774-A81D-DC53D8FFF51D}">
      <dgm:prSet phldrT="[Text]"/>
      <dgm:spPr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3D0EEDA3-A15B-4D35-87D2-17D7EF0526D7}" type="parTrans" cxnId="{C73B1464-9B56-40B1-AD3D-83E017C7453B}">
      <dgm:prSet/>
      <dgm:spPr/>
      <dgm:t>
        <a:bodyPr/>
        <a:lstStyle/>
        <a:p>
          <a:endParaRPr lang="en-US"/>
        </a:p>
      </dgm:t>
    </dgm:pt>
    <dgm:pt modelId="{5D82B59A-19CE-49DE-9904-4A353AF9E8E7}" type="sibTrans" cxnId="{C73B1464-9B56-40B1-AD3D-83E017C7453B}">
      <dgm:prSet/>
      <dgm:spPr>
        <a:ln w="38100"/>
      </dgm:spPr>
      <dgm:t>
        <a:bodyPr/>
        <a:lstStyle/>
        <a:p>
          <a:endParaRPr lang="en-US"/>
        </a:p>
      </dgm:t>
    </dgm:pt>
    <dgm:pt modelId="{4106241F-EAC7-42DA-BB7C-58F27C999562}">
      <dgm:prSet phldrT="[Text]"/>
      <dgm:spPr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BA830FC1-DE71-4AEC-82FE-3E9BE6EA45E3}" type="parTrans" cxnId="{A9D9B360-8136-42C9-99D1-DD3F41A4C1EA}">
      <dgm:prSet/>
      <dgm:spPr/>
      <dgm:t>
        <a:bodyPr/>
        <a:lstStyle/>
        <a:p>
          <a:endParaRPr lang="en-US"/>
        </a:p>
      </dgm:t>
    </dgm:pt>
    <dgm:pt modelId="{5482A81C-B93A-4006-BD72-C3F63EB529FF}" type="sibTrans" cxnId="{A9D9B360-8136-42C9-99D1-DD3F41A4C1EA}">
      <dgm:prSet/>
      <dgm:spPr/>
      <dgm:t>
        <a:bodyPr/>
        <a:lstStyle/>
        <a:p>
          <a:endParaRPr lang="en-US"/>
        </a:p>
      </dgm:t>
    </dgm:pt>
    <dgm:pt modelId="{99921CE5-18B0-4004-AE8A-BC87B3059BDF}">
      <dgm:prSet phldrT="[Text]"/>
      <dgm:spPr>
        <a:blipFill dpi="0" rotWithShape="0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9BC1A8F4-9D99-4B8C-8B73-773709CA4AA2}" type="parTrans" cxnId="{1563CF6D-7E0B-4AE3-AE99-5D361E9FF3A7}">
      <dgm:prSet/>
      <dgm:spPr/>
      <dgm:t>
        <a:bodyPr/>
        <a:lstStyle/>
        <a:p>
          <a:endParaRPr lang="en-US"/>
        </a:p>
      </dgm:t>
    </dgm:pt>
    <dgm:pt modelId="{0163C024-33A8-4A1E-9FA8-9F6203EED1B4}" type="sibTrans" cxnId="{1563CF6D-7E0B-4AE3-AE99-5D361E9FF3A7}">
      <dgm:prSet/>
      <dgm:spPr/>
      <dgm:t>
        <a:bodyPr/>
        <a:lstStyle/>
        <a:p>
          <a:endParaRPr lang="en-US"/>
        </a:p>
      </dgm:t>
    </dgm:pt>
    <dgm:pt modelId="{5831A12A-70D3-4502-A924-5405826E7523}" type="pres">
      <dgm:prSet presAssocID="{7F8DA591-C35B-47C8-98DD-7F908B6C60E5}" presName="Name0" presStyleCnt="0">
        <dgm:presLayoutVars>
          <dgm:dir/>
          <dgm:resizeHandles val="exact"/>
        </dgm:presLayoutVars>
      </dgm:prSet>
      <dgm:spPr/>
    </dgm:pt>
    <dgm:pt modelId="{DE62DBE9-04E8-4638-B86F-7650DA67C50C}" type="pres">
      <dgm:prSet presAssocID="{7F8DA591-C35B-47C8-98DD-7F908B6C60E5}" presName="vNodes" presStyleCnt="0"/>
      <dgm:spPr/>
    </dgm:pt>
    <dgm:pt modelId="{19988A3D-5A91-4328-89A9-D7020E136268}" type="pres">
      <dgm:prSet presAssocID="{2C8ACC11-68D9-4774-A81D-DC53D8FFF51D}" presName="node" presStyleLbl="node1" presStyleIdx="0" presStyleCnt="3" custLinFactNeighborX="5045" custLinFactNeighborY="-22348">
        <dgm:presLayoutVars>
          <dgm:bulletEnabled val="1"/>
        </dgm:presLayoutVars>
      </dgm:prSet>
      <dgm:spPr/>
    </dgm:pt>
    <dgm:pt modelId="{3430FA27-64DE-4D38-8D42-D18D750FFC55}" type="pres">
      <dgm:prSet presAssocID="{5D82B59A-19CE-49DE-9904-4A353AF9E8E7}" presName="spacerT" presStyleCnt="0"/>
      <dgm:spPr/>
    </dgm:pt>
    <dgm:pt modelId="{CCAAF0DA-49FB-444E-B409-70E3D4B7328C}" type="pres">
      <dgm:prSet presAssocID="{5D82B59A-19CE-49DE-9904-4A353AF9E8E7}" presName="sibTrans" presStyleLbl="sibTrans2D1" presStyleIdx="0" presStyleCnt="2"/>
      <dgm:spPr/>
    </dgm:pt>
    <dgm:pt modelId="{9DCEF0BB-29E4-4CA8-AE27-66D66E32A2FA}" type="pres">
      <dgm:prSet presAssocID="{5D82B59A-19CE-49DE-9904-4A353AF9E8E7}" presName="spacerB" presStyleCnt="0"/>
      <dgm:spPr/>
    </dgm:pt>
    <dgm:pt modelId="{3CF2D372-7368-4FC5-A392-C0477FA72A45}" type="pres">
      <dgm:prSet presAssocID="{4106241F-EAC7-42DA-BB7C-58F27C999562}" presName="node" presStyleLbl="node1" presStyleIdx="1" presStyleCnt="3" custLinFactNeighborX="5045" custLinFactNeighborY="49826">
        <dgm:presLayoutVars>
          <dgm:bulletEnabled val="1"/>
        </dgm:presLayoutVars>
      </dgm:prSet>
      <dgm:spPr/>
    </dgm:pt>
    <dgm:pt modelId="{818F459C-6574-4E08-A2EF-9E796466D64E}" type="pres">
      <dgm:prSet presAssocID="{7F8DA591-C35B-47C8-98DD-7F908B6C60E5}" presName="sibTransLast" presStyleLbl="sibTrans2D1" presStyleIdx="1" presStyleCnt="2"/>
      <dgm:spPr/>
    </dgm:pt>
    <dgm:pt modelId="{F540EA01-E5BC-49AC-A492-A93661C76AEF}" type="pres">
      <dgm:prSet presAssocID="{7F8DA591-C35B-47C8-98DD-7F908B6C60E5}" presName="connectorText" presStyleLbl="sibTrans2D1" presStyleIdx="1" presStyleCnt="2"/>
      <dgm:spPr/>
    </dgm:pt>
    <dgm:pt modelId="{352ED723-A28D-4512-893C-DEF0D864173B}" type="pres">
      <dgm:prSet presAssocID="{7F8DA591-C35B-47C8-98DD-7F908B6C60E5}" presName="lastNode" presStyleLbl="node1" presStyleIdx="2" presStyleCnt="3" custLinFactNeighborX="-972" custLinFactNeighborY="3688">
        <dgm:presLayoutVars>
          <dgm:bulletEnabled val="1"/>
        </dgm:presLayoutVars>
      </dgm:prSet>
      <dgm:spPr/>
    </dgm:pt>
  </dgm:ptLst>
  <dgm:cxnLst>
    <dgm:cxn modelId="{EB2F5A3A-B1C8-48BE-9F8D-F56BD2C2EC3A}" type="presOf" srcId="{2C8ACC11-68D9-4774-A81D-DC53D8FFF51D}" destId="{19988A3D-5A91-4328-89A9-D7020E136268}" srcOrd="0" destOrd="0" presId="urn:microsoft.com/office/officeart/2005/8/layout/equation2"/>
    <dgm:cxn modelId="{A9D9B360-8136-42C9-99D1-DD3F41A4C1EA}" srcId="{7F8DA591-C35B-47C8-98DD-7F908B6C60E5}" destId="{4106241F-EAC7-42DA-BB7C-58F27C999562}" srcOrd="1" destOrd="0" parTransId="{BA830FC1-DE71-4AEC-82FE-3E9BE6EA45E3}" sibTransId="{5482A81C-B93A-4006-BD72-C3F63EB529FF}"/>
    <dgm:cxn modelId="{C73B1464-9B56-40B1-AD3D-83E017C7453B}" srcId="{7F8DA591-C35B-47C8-98DD-7F908B6C60E5}" destId="{2C8ACC11-68D9-4774-A81D-DC53D8FFF51D}" srcOrd="0" destOrd="0" parTransId="{3D0EEDA3-A15B-4D35-87D2-17D7EF0526D7}" sibTransId="{5D82B59A-19CE-49DE-9904-4A353AF9E8E7}"/>
    <dgm:cxn modelId="{1563CF6D-7E0B-4AE3-AE99-5D361E9FF3A7}" srcId="{7F8DA591-C35B-47C8-98DD-7F908B6C60E5}" destId="{99921CE5-18B0-4004-AE8A-BC87B3059BDF}" srcOrd="2" destOrd="0" parTransId="{9BC1A8F4-9D99-4B8C-8B73-773709CA4AA2}" sibTransId="{0163C024-33A8-4A1E-9FA8-9F6203EED1B4}"/>
    <dgm:cxn modelId="{3F59854E-052A-466F-885F-B834709FEFB0}" type="presOf" srcId="{5D82B59A-19CE-49DE-9904-4A353AF9E8E7}" destId="{CCAAF0DA-49FB-444E-B409-70E3D4B7328C}" srcOrd="0" destOrd="0" presId="urn:microsoft.com/office/officeart/2005/8/layout/equation2"/>
    <dgm:cxn modelId="{620F068B-8A7C-466B-A899-97D5BC9EF738}" type="presOf" srcId="{5482A81C-B93A-4006-BD72-C3F63EB529FF}" destId="{818F459C-6574-4E08-A2EF-9E796466D64E}" srcOrd="0" destOrd="0" presId="urn:microsoft.com/office/officeart/2005/8/layout/equation2"/>
    <dgm:cxn modelId="{6C2CC4A4-D29A-4ADA-A3E7-D83D3DD048B2}" type="presOf" srcId="{5482A81C-B93A-4006-BD72-C3F63EB529FF}" destId="{F540EA01-E5BC-49AC-A492-A93661C76AEF}" srcOrd="1" destOrd="0" presId="urn:microsoft.com/office/officeart/2005/8/layout/equation2"/>
    <dgm:cxn modelId="{05F988B7-8DE4-408D-BABF-FF091F2DE4DC}" type="presOf" srcId="{99921CE5-18B0-4004-AE8A-BC87B3059BDF}" destId="{352ED723-A28D-4512-893C-DEF0D864173B}" srcOrd="0" destOrd="0" presId="urn:microsoft.com/office/officeart/2005/8/layout/equation2"/>
    <dgm:cxn modelId="{033B87B9-7677-4180-BF6E-CAA5CA2854B1}" type="presOf" srcId="{7F8DA591-C35B-47C8-98DD-7F908B6C60E5}" destId="{5831A12A-70D3-4502-A924-5405826E7523}" srcOrd="0" destOrd="0" presId="urn:microsoft.com/office/officeart/2005/8/layout/equation2"/>
    <dgm:cxn modelId="{D1F046D1-2E46-496F-8561-8135A12A45DD}" type="presOf" srcId="{4106241F-EAC7-42DA-BB7C-58F27C999562}" destId="{3CF2D372-7368-4FC5-A392-C0477FA72A45}" srcOrd="0" destOrd="0" presId="urn:microsoft.com/office/officeart/2005/8/layout/equation2"/>
    <dgm:cxn modelId="{82F12DC8-7254-4104-AB6C-704F932146DC}" type="presParOf" srcId="{5831A12A-70D3-4502-A924-5405826E7523}" destId="{DE62DBE9-04E8-4638-B86F-7650DA67C50C}" srcOrd="0" destOrd="0" presId="urn:microsoft.com/office/officeart/2005/8/layout/equation2"/>
    <dgm:cxn modelId="{3B60553C-00C6-4F6F-A1E3-0839964ADE2F}" type="presParOf" srcId="{DE62DBE9-04E8-4638-B86F-7650DA67C50C}" destId="{19988A3D-5A91-4328-89A9-D7020E136268}" srcOrd="0" destOrd="0" presId="urn:microsoft.com/office/officeart/2005/8/layout/equation2"/>
    <dgm:cxn modelId="{0B89F8C1-99C7-4269-9DF5-6999EEFE2B2B}" type="presParOf" srcId="{DE62DBE9-04E8-4638-B86F-7650DA67C50C}" destId="{3430FA27-64DE-4D38-8D42-D18D750FFC55}" srcOrd="1" destOrd="0" presId="urn:microsoft.com/office/officeart/2005/8/layout/equation2"/>
    <dgm:cxn modelId="{3A07CEDF-CDEE-4148-9A02-50C87F13A9D9}" type="presParOf" srcId="{DE62DBE9-04E8-4638-B86F-7650DA67C50C}" destId="{CCAAF0DA-49FB-444E-B409-70E3D4B7328C}" srcOrd="2" destOrd="0" presId="urn:microsoft.com/office/officeart/2005/8/layout/equation2"/>
    <dgm:cxn modelId="{DC112D0F-8EA8-419C-9373-E5EA3FD78D3F}" type="presParOf" srcId="{DE62DBE9-04E8-4638-B86F-7650DA67C50C}" destId="{9DCEF0BB-29E4-4CA8-AE27-66D66E32A2FA}" srcOrd="3" destOrd="0" presId="urn:microsoft.com/office/officeart/2005/8/layout/equation2"/>
    <dgm:cxn modelId="{96E21EEB-E52C-4E38-AEC2-DFAB3ECB60A0}" type="presParOf" srcId="{DE62DBE9-04E8-4638-B86F-7650DA67C50C}" destId="{3CF2D372-7368-4FC5-A392-C0477FA72A45}" srcOrd="4" destOrd="0" presId="urn:microsoft.com/office/officeart/2005/8/layout/equation2"/>
    <dgm:cxn modelId="{3AFAA8E2-516E-4C37-A81E-41022BA4DC65}" type="presParOf" srcId="{5831A12A-70D3-4502-A924-5405826E7523}" destId="{818F459C-6574-4E08-A2EF-9E796466D64E}" srcOrd="1" destOrd="0" presId="urn:microsoft.com/office/officeart/2005/8/layout/equation2"/>
    <dgm:cxn modelId="{FE1C0146-0A97-4D77-A2D6-255476DD9E34}" type="presParOf" srcId="{818F459C-6574-4E08-A2EF-9E796466D64E}" destId="{F540EA01-E5BC-49AC-A492-A93661C76AEF}" srcOrd="0" destOrd="0" presId="urn:microsoft.com/office/officeart/2005/8/layout/equation2"/>
    <dgm:cxn modelId="{504987B7-447B-4E76-A0EB-0A1F68459F7A}" type="presParOf" srcId="{5831A12A-70D3-4502-A924-5405826E7523}" destId="{352ED723-A28D-4512-893C-DEF0D864173B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988A3D-5A91-4328-89A9-D7020E136268}">
      <dsp:nvSpPr>
        <dsp:cNvPr id="0" name=""/>
        <dsp:cNvSpPr/>
      </dsp:nvSpPr>
      <dsp:spPr>
        <a:xfrm>
          <a:off x="101314" y="62530"/>
          <a:ext cx="1902023" cy="1902023"/>
        </a:xfrm>
        <a:prstGeom prst="ellipse">
          <a:avLst/>
        </a:prstGeom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379859" y="341075"/>
        <a:ext cx="1344933" cy="1344933"/>
      </dsp:txXfrm>
    </dsp:sp>
    <dsp:sp modelId="{CCAAF0DA-49FB-444E-B409-70E3D4B7328C}">
      <dsp:nvSpPr>
        <dsp:cNvPr id="0" name=""/>
        <dsp:cNvSpPr/>
      </dsp:nvSpPr>
      <dsp:spPr>
        <a:xfrm>
          <a:off x="404782" y="2153513"/>
          <a:ext cx="1103173" cy="1103173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38100"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551008" y="2575366"/>
        <a:ext cx="810721" cy="259467"/>
      </dsp:txXfrm>
    </dsp:sp>
    <dsp:sp modelId="{3CF2D372-7368-4FC5-A392-C0477FA72A45}">
      <dsp:nvSpPr>
        <dsp:cNvPr id="0" name=""/>
        <dsp:cNvSpPr/>
      </dsp:nvSpPr>
      <dsp:spPr>
        <a:xfrm>
          <a:off x="101314" y="3488084"/>
          <a:ext cx="1902023" cy="1902023"/>
        </a:xfrm>
        <a:prstGeom prst="ellipse">
          <a:avLst/>
        </a:prstGeom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379859" y="3766629"/>
        <a:ext cx="1344933" cy="1344933"/>
      </dsp:txXfrm>
    </dsp:sp>
    <dsp:sp modelId="{818F459C-6574-4E08-A2EF-9E796466D64E}">
      <dsp:nvSpPr>
        <dsp:cNvPr id="0" name=""/>
        <dsp:cNvSpPr/>
      </dsp:nvSpPr>
      <dsp:spPr>
        <a:xfrm rot="105273">
          <a:off x="2261973" y="2418003"/>
          <a:ext cx="548837" cy="7075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/>
        </a:p>
      </dsp:txBody>
      <dsp:txXfrm>
        <a:off x="2262012" y="2556992"/>
        <a:ext cx="384186" cy="424532"/>
      </dsp:txXfrm>
    </dsp:sp>
    <dsp:sp modelId="{352ED723-A28D-4512-893C-DEF0D864173B}">
      <dsp:nvSpPr>
        <dsp:cNvPr id="0" name=""/>
        <dsp:cNvSpPr/>
      </dsp:nvSpPr>
      <dsp:spPr>
        <a:xfrm>
          <a:off x="3037502" y="943369"/>
          <a:ext cx="3804046" cy="3804046"/>
        </a:xfrm>
        <a:prstGeom prst="ellipse">
          <a:avLst/>
        </a:prstGeom>
        <a:blipFill dpi="0" rotWithShape="0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3594592" y="1500459"/>
        <a:ext cx="2689866" cy="26898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FA478-5891-4AE5-A5A4-82E52F1AB34F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47354-2A46-4C6E-81BD-01BF032D07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20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47354-2A46-4C6E-81BD-01BF032D07F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848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47354-2A46-4C6E-81BD-01BF032D07F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609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47354-2A46-4C6E-81BD-01BF032D07F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481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6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eft-Right Arrow 5"/>
          <p:cNvSpPr/>
          <p:nvPr/>
        </p:nvSpPr>
        <p:spPr>
          <a:xfrm>
            <a:off x="807720" y="259080"/>
            <a:ext cx="7239000" cy="1676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accent4">
                    <a:lumMod val="50000"/>
                  </a:schemeClr>
                </a:solidFill>
              </a:rPr>
              <a:t>সবাইকে </a:t>
            </a: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bn-BD" sz="3200" dirty="0">
                <a:solidFill>
                  <a:schemeClr val="accent4">
                    <a:lumMod val="50000"/>
                  </a:schemeClr>
                </a:solidFill>
              </a:rPr>
              <a:t>শুভেচ্ছা</a:t>
            </a:r>
            <a:endParaRPr lang="en-US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57200" y="2057400"/>
            <a:ext cx="8153400" cy="480060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6969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7-Point Star 2"/>
          <p:cNvSpPr/>
          <p:nvPr/>
        </p:nvSpPr>
        <p:spPr>
          <a:xfrm>
            <a:off x="5638800" y="1752600"/>
            <a:ext cx="3124200" cy="4191000"/>
          </a:xfrm>
          <a:prstGeom prst="foldedCorne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আমি হর</a:t>
            </a:r>
          </a:p>
          <a:p>
            <a:pPr algn="ctr"/>
            <a:r>
              <a:rPr lang="bn-BD" sz="32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আমি সব সময়</a:t>
            </a:r>
          </a:p>
          <a:p>
            <a:pPr algn="ctr"/>
            <a:r>
              <a:rPr lang="bn-BD" sz="32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নিচে থাকি</a:t>
            </a:r>
            <a:endParaRPr lang="en-US" sz="32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7-Point Star 4"/>
          <p:cNvSpPr/>
          <p:nvPr/>
        </p:nvSpPr>
        <p:spPr>
          <a:xfrm>
            <a:off x="914400" y="1219200"/>
            <a:ext cx="2667000" cy="4114800"/>
          </a:xfrm>
          <a:prstGeom prst="flowChartDocumen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আমি লব</a:t>
            </a:r>
          </a:p>
          <a:p>
            <a:pPr algn="ctr"/>
            <a:r>
              <a:rPr lang="bn-BD" sz="36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আমি সব সময় </a:t>
            </a:r>
          </a:p>
          <a:p>
            <a:pPr algn="ctr"/>
            <a:r>
              <a:rPr lang="bn-BD" sz="36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উপরে থাকি</a:t>
            </a:r>
            <a:endParaRPr lang="en-US" sz="36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Connector 5"/>
          <p:cNvSpPr/>
          <p:nvPr/>
        </p:nvSpPr>
        <p:spPr>
          <a:xfrm>
            <a:off x="3855720" y="2545080"/>
            <a:ext cx="1828800" cy="2286000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endParaRPr lang="bn-BD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Minus 6"/>
          <p:cNvSpPr/>
          <p:nvPr/>
        </p:nvSpPr>
        <p:spPr>
          <a:xfrm>
            <a:off x="4114800" y="3657600"/>
            <a:ext cx="1219200" cy="190500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ircular Arrow 7"/>
          <p:cNvSpPr/>
          <p:nvPr/>
        </p:nvSpPr>
        <p:spPr>
          <a:xfrm>
            <a:off x="3200400" y="2438400"/>
            <a:ext cx="978408" cy="978408"/>
          </a:xfrm>
          <a:prstGeom prst="circular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Curved Up Arrow 8"/>
          <p:cNvSpPr/>
          <p:nvPr/>
        </p:nvSpPr>
        <p:spPr>
          <a:xfrm>
            <a:off x="5334000" y="4114800"/>
            <a:ext cx="762000" cy="304800"/>
          </a:xfrm>
          <a:prstGeom prst="curvedUp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9013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que 6"/>
          <p:cNvSpPr/>
          <p:nvPr/>
        </p:nvSpPr>
        <p:spPr>
          <a:xfrm>
            <a:off x="91440" y="152400"/>
            <a:ext cx="8976360" cy="6324600"/>
          </a:xfrm>
          <a:prstGeom prst="plaqu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</a:p>
          <a:p>
            <a:pPr algn="ctr"/>
            <a:r>
              <a:rPr lang="bn-BD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১)ভগ্নাংশ কি?</a:t>
            </a:r>
          </a:p>
          <a:p>
            <a:pPr algn="ctr"/>
            <a:r>
              <a:rPr lang="bn-BD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২)হর বলতে কি বুঝ?</a:t>
            </a:r>
          </a:p>
          <a:p>
            <a:pPr algn="ctr"/>
            <a:r>
              <a:rPr lang="bn-BD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৩)লব বলতে কি বুঝ</a:t>
            </a:r>
          </a:p>
          <a:p>
            <a:pPr algn="ctr"/>
            <a:endParaRPr lang="en-US" sz="3600" b="1" u="sng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8893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Same Side Corner Rectangle 2"/>
          <p:cNvSpPr/>
          <p:nvPr/>
        </p:nvSpPr>
        <p:spPr>
          <a:xfrm>
            <a:off x="228600" y="228600"/>
            <a:ext cx="8839200" cy="6477000"/>
          </a:xfrm>
          <a:prstGeom prst="round2Same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0" y="2362200"/>
            <a:ext cx="8686800" cy="1905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b="1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b="1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7431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0" y="0"/>
            <a:ext cx="9144000" cy="6858000"/>
          </a:xfrm>
          <a:prstGeom prst="horizontalScroll">
            <a:avLst/>
          </a:prstGeom>
          <a:solidFill>
            <a:schemeClr val="accent4">
              <a:lumMod val="40000"/>
              <a:lumOff val="6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solidFill>
                <a:srgbClr val="FF0000"/>
              </a:solidFill>
              <a:latin typeface="Nikkoshban"/>
            </a:endParaRPr>
          </a:p>
          <a:p>
            <a:pPr algn="ctr"/>
            <a:r>
              <a:rPr lang="en-US" sz="6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পরিচিতিঃ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বেলাল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চিওড়া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নাংগলকোট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কুমিল্লা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52400" y="152400"/>
            <a:ext cx="7924800" cy="6553200"/>
          </a:xfrm>
          <a:prstGeom prst="fram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বিষয়ঃপ্রাথমিক গণিত</a:t>
            </a:r>
          </a:p>
          <a:p>
            <a:pPr algn="ctr"/>
            <a:r>
              <a:rPr lang="bn-BD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শ্রেণিঃচতুর্থ </a:t>
            </a:r>
          </a:p>
          <a:p>
            <a:pPr algn="ctr"/>
            <a:r>
              <a:rPr lang="bn-BD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অধ্যায়ঃ৮ম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সময়ঃ৩৫মিনিট </a:t>
            </a:r>
          </a:p>
        </p:txBody>
      </p:sp>
    </p:spTree>
    <p:extLst>
      <p:ext uri="{BB962C8B-B14F-4D97-AF65-F5344CB8AC3E}">
        <p14:creationId xmlns:p14="http://schemas.microsoft.com/office/powerpoint/2010/main" val="15735524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457200" y="533400"/>
            <a:ext cx="8305800" cy="5791200"/>
          </a:xfrm>
          <a:prstGeom prst="fram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ভগ্নাংশ</a:t>
            </a:r>
          </a:p>
          <a:p>
            <a:pPr algn="ctr"/>
            <a:r>
              <a:rPr lang="bn-BD" sz="8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পৃষ্ঠাঃ৬০-৬১</a:t>
            </a:r>
          </a:p>
        </p:txBody>
      </p:sp>
    </p:spTree>
    <p:extLst>
      <p:ext uri="{BB962C8B-B14F-4D97-AF65-F5344CB8AC3E}">
        <p14:creationId xmlns:p14="http://schemas.microsoft.com/office/powerpoint/2010/main" val="36737009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07720" y="256342"/>
            <a:ext cx="7620000" cy="6629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অনূর্ধ দুই অংকের হর বিশিষ্ট প্রকৃত ভগ্নাংশ ছবি রেখে চিনতে ও বলতে পারবে</a:t>
            </a:r>
            <a:r>
              <a:rPr lang="bn-BD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1380" y="767894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2455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1"/>
          <p:cNvSpPr/>
          <p:nvPr/>
        </p:nvSpPr>
        <p:spPr>
          <a:xfrm>
            <a:off x="265221" y="3581400"/>
            <a:ext cx="2301922" cy="1913529"/>
          </a:xfrm>
          <a:prstGeom prst="plaqu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567143" y="441960"/>
            <a:ext cx="2590800" cy="1905000"/>
          </a:xfrm>
          <a:prstGeom prst="round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laque 7"/>
          <p:cNvSpPr/>
          <p:nvPr/>
        </p:nvSpPr>
        <p:spPr>
          <a:xfrm>
            <a:off x="5867400" y="3234236"/>
            <a:ext cx="2286000" cy="2065928"/>
          </a:xfrm>
          <a:prstGeom prst="plaqu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stCxn id="7" idx="1"/>
          </p:cNvCxnSpPr>
          <p:nvPr/>
        </p:nvCxnSpPr>
        <p:spPr>
          <a:xfrm flipH="1">
            <a:off x="510881" y="1394460"/>
            <a:ext cx="2056262" cy="21717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157943" y="1143000"/>
            <a:ext cx="2538257" cy="209123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0722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9985294"/>
              </p:ext>
            </p:extLst>
          </p:nvPr>
        </p:nvGraphicFramePr>
        <p:xfrm>
          <a:off x="1066800" y="685800"/>
          <a:ext cx="6858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800600" y="562713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45380" y="537341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725" y="3962400"/>
            <a:ext cx="384175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125" y="4114800"/>
            <a:ext cx="384175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" name="Group 14"/>
          <p:cNvGrpSpPr/>
          <p:nvPr/>
        </p:nvGrpSpPr>
        <p:grpSpPr>
          <a:xfrm>
            <a:off x="3212465" y="1224558"/>
            <a:ext cx="502920" cy="1061205"/>
            <a:chOff x="3802380" y="4496871"/>
            <a:chExt cx="502920" cy="1061205"/>
          </a:xfrm>
        </p:grpSpPr>
        <p:sp>
          <p:nvSpPr>
            <p:cNvPr id="10" name="TextBox 9"/>
            <p:cNvSpPr txBox="1"/>
            <p:nvPr/>
          </p:nvSpPr>
          <p:spPr>
            <a:xfrm>
              <a:off x="3827463" y="4496871"/>
              <a:ext cx="439737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b="1" dirty="0">
                  <a:latin typeface="NikoshBAN" pitchFamily="2" charset="0"/>
                  <a:cs typeface="NikoshBAN" pitchFamily="2" charset="0"/>
                </a:rPr>
                <a:t>১ </a:t>
              </a:r>
              <a:endParaRPr lang="en-US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27462" y="5188744"/>
              <a:ext cx="439737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b="1" dirty="0">
                  <a:latin typeface="NikoshBAN" pitchFamily="2" charset="0"/>
                  <a:cs typeface="NikoshBAN" pitchFamily="2" charset="0"/>
                </a:rPr>
                <a:t>২ </a:t>
              </a:r>
              <a:endParaRPr lang="en-US" b="1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3802380" y="5029200"/>
              <a:ext cx="50292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3364865" y="4420434"/>
            <a:ext cx="502920" cy="1061205"/>
            <a:chOff x="3802380" y="4496871"/>
            <a:chExt cx="502920" cy="1061205"/>
          </a:xfrm>
        </p:grpSpPr>
        <p:sp>
          <p:nvSpPr>
            <p:cNvPr id="22" name="TextBox 21"/>
            <p:cNvSpPr txBox="1"/>
            <p:nvPr/>
          </p:nvSpPr>
          <p:spPr>
            <a:xfrm>
              <a:off x="3827463" y="4496871"/>
              <a:ext cx="439737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b="1" dirty="0">
                  <a:latin typeface="NikoshBAN" pitchFamily="2" charset="0"/>
                  <a:cs typeface="NikoshBAN" pitchFamily="2" charset="0"/>
                </a:rPr>
                <a:t>১ </a:t>
              </a:r>
              <a:endParaRPr lang="en-US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827462" y="5188744"/>
              <a:ext cx="439737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b="1" dirty="0">
                  <a:latin typeface="NikoshBAN" pitchFamily="2" charset="0"/>
                  <a:cs typeface="NikoshBAN" pitchFamily="2" charset="0"/>
                </a:rPr>
                <a:t>২ </a:t>
              </a:r>
              <a:endParaRPr lang="en-US" b="1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3802380" y="5029200"/>
              <a:ext cx="50292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478586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6" grpId="1">
        <p:bldAsOne/>
      </p:bldGraphic>
      <p:bldGraphic spid="6" grpId="2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725" y="3962400"/>
            <a:ext cx="384175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125" y="4114800"/>
            <a:ext cx="384175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7620000" y="4495800"/>
            <a:ext cx="284162" cy="12741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620000" y="3124200"/>
            <a:ext cx="289562" cy="13443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7620000" y="1828800"/>
            <a:ext cx="304801" cy="12953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7620000" y="685800"/>
            <a:ext cx="284161" cy="11233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941825" y="5714485"/>
            <a:ext cx="2824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" y="630080"/>
            <a:ext cx="313386" cy="592312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lowchart: Terminator 3"/>
          <p:cNvSpPr/>
          <p:nvPr/>
        </p:nvSpPr>
        <p:spPr>
          <a:xfrm>
            <a:off x="450546" y="5638800"/>
            <a:ext cx="6925614" cy="882871"/>
          </a:xfrm>
          <a:prstGeom prst="flowChartTermina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বাঁশটি সমান ৫ ভাগে ভাগ করা হল</a:t>
            </a:r>
            <a:endParaRPr lang="en-US" sz="3600" b="1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609600" y="4191000"/>
            <a:ext cx="6858000" cy="652464"/>
          </a:xfrm>
          <a:prstGeom prst="flowChartTermina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বাঁশটির ৫ভাগের ১ভাগ রংকরা হল</a:t>
            </a:r>
            <a:endParaRPr lang="en-US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920432" y="2811323"/>
            <a:ext cx="6385560" cy="838200"/>
          </a:xfrm>
          <a:prstGeom prst="flowChartTermina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সবুজ রঙের অংশ সম্পূর্ণ বাশঁটির ৫ ভাগের ১ ভাগ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20000" y="5808984"/>
            <a:ext cx="266700" cy="104901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8193719" y="594026"/>
            <a:ext cx="502920" cy="1061205"/>
            <a:chOff x="3802380" y="4496871"/>
            <a:chExt cx="502920" cy="1061205"/>
          </a:xfrm>
        </p:grpSpPr>
        <p:sp>
          <p:nvSpPr>
            <p:cNvPr id="20" name="TextBox 19"/>
            <p:cNvSpPr txBox="1"/>
            <p:nvPr/>
          </p:nvSpPr>
          <p:spPr>
            <a:xfrm>
              <a:off x="3827463" y="4496871"/>
              <a:ext cx="439737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NikoshBAN" pitchFamily="2" charset="0"/>
                  <a:cs typeface="NikoshBAN" pitchFamily="2" charset="0"/>
                </a:rPr>
                <a:t>1</a:t>
              </a:r>
              <a:r>
                <a:rPr lang="bn-BD" b="1" dirty="0">
                  <a:latin typeface="NikoshBAN" pitchFamily="2" charset="0"/>
                  <a:cs typeface="NikoshBAN" pitchFamily="2" charset="0"/>
                </a:rPr>
                <a:t> </a:t>
              </a:r>
              <a:endParaRPr lang="en-US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827462" y="5188744"/>
              <a:ext cx="439737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b="1" dirty="0">
                  <a:latin typeface="NikoshBAN" pitchFamily="2" charset="0"/>
                  <a:cs typeface="NikoshBAN" pitchFamily="2" charset="0"/>
                </a:rPr>
                <a:t>5</a:t>
              </a:r>
              <a:endParaRPr lang="en-US" b="1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3802380" y="5029200"/>
              <a:ext cx="50292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532575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" grpId="0" animBg="1"/>
      <p:bldP spid="38" grpId="0" animBg="1"/>
      <p:bldP spid="42" grpId="0" animBg="1"/>
      <p:bldP spid="3" grpId="0" animBg="1"/>
      <p:bldP spid="4" grpId="0" animBg="1"/>
      <p:bldP spid="10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00600" y="562713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45380" y="537341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725" y="3962400"/>
            <a:ext cx="384175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125" y="4114800"/>
            <a:ext cx="384175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" name="Group 16"/>
          <p:cNvGrpSpPr/>
          <p:nvPr/>
        </p:nvGrpSpPr>
        <p:grpSpPr>
          <a:xfrm>
            <a:off x="3611880" y="5486400"/>
            <a:ext cx="502920" cy="1061205"/>
            <a:chOff x="3802380" y="4496871"/>
            <a:chExt cx="502920" cy="1061205"/>
          </a:xfrm>
        </p:grpSpPr>
        <p:sp>
          <p:nvSpPr>
            <p:cNvPr id="18" name="TextBox 17"/>
            <p:cNvSpPr txBox="1"/>
            <p:nvPr/>
          </p:nvSpPr>
          <p:spPr>
            <a:xfrm>
              <a:off x="3827463" y="4496871"/>
              <a:ext cx="439737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b="1" dirty="0">
                  <a:latin typeface="NikoshBAN" pitchFamily="2" charset="0"/>
                  <a:cs typeface="NikoshBAN" pitchFamily="2" charset="0"/>
                </a:rPr>
                <a:t>৩  </a:t>
              </a:r>
              <a:endParaRPr lang="en-US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827462" y="5188744"/>
              <a:ext cx="439737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b="1" dirty="0">
                  <a:latin typeface="NikoshBAN" pitchFamily="2" charset="0"/>
                  <a:cs typeface="NikoshBAN" pitchFamily="2" charset="0"/>
                </a:rPr>
                <a:t>৪  </a:t>
              </a:r>
              <a:endParaRPr lang="en-US" b="1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3802380" y="5029200"/>
              <a:ext cx="50292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764280" y="2133600"/>
            <a:ext cx="502920" cy="1061205"/>
            <a:chOff x="3802380" y="4496871"/>
            <a:chExt cx="502920" cy="1061205"/>
          </a:xfrm>
        </p:grpSpPr>
        <p:sp>
          <p:nvSpPr>
            <p:cNvPr id="26" name="TextBox 25"/>
            <p:cNvSpPr txBox="1"/>
            <p:nvPr/>
          </p:nvSpPr>
          <p:spPr>
            <a:xfrm>
              <a:off x="3827463" y="4496871"/>
              <a:ext cx="439737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b="1" dirty="0">
                  <a:latin typeface="NikoshBAN" pitchFamily="2" charset="0"/>
                  <a:cs typeface="NikoshBAN" pitchFamily="2" charset="0"/>
                </a:rPr>
                <a:t>৬ </a:t>
              </a:r>
              <a:endParaRPr lang="en-US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827462" y="5188744"/>
              <a:ext cx="439737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b="1" dirty="0">
                  <a:latin typeface="NikoshBAN" pitchFamily="2" charset="0"/>
                  <a:cs typeface="NikoshBAN" pitchFamily="2" charset="0"/>
                </a:rPr>
                <a:t>৭</a:t>
              </a:r>
              <a:endParaRPr lang="en-US" b="1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3802380" y="5029200"/>
              <a:ext cx="50292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074115"/>
              </p:ext>
            </p:extLst>
          </p:nvPr>
        </p:nvGraphicFramePr>
        <p:xfrm>
          <a:off x="1453729" y="152400"/>
          <a:ext cx="5861471" cy="1758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7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7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73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73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73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73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58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180227"/>
              </p:ext>
            </p:extLst>
          </p:nvPr>
        </p:nvGraphicFramePr>
        <p:xfrm>
          <a:off x="2362200" y="3581400"/>
          <a:ext cx="3349412" cy="1758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7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7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73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58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07371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111</Words>
  <Application>Microsoft Office PowerPoint</Application>
  <PresentationFormat>On-screen Show (4:3)</PresentationFormat>
  <Paragraphs>46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Nikkoshban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Belal Hossan</cp:lastModifiedBy>
  <cp:revision>70</cp:revision>
  <dcterms:created xsi:type="dcterms:W3CDTF">2006-08-16T00:00:00Z</dcterms:created>
  <dcterms:modified xsi:type="dcterms:W3CDTF">2020-09-06T17:54:09Z</dcterms:modified>
</cp:coreProperties>
</file>