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257" r:id="rId3"/>
    <p:sldId id="261" r:id="rId4"/>
    <p:sldId id="269" r:id="rId5"/>
    <p:sldId id="270" r:id="rId6"/>
    <p:sldId id="271" r:id="rId7"/>
    <p:sldId id="272" r:id="rId8"/>
    <p:sldId id="273" r:id="rId9"/>
    <p:sldId id="274" r:id="rId10"/>
    <p:sldId id="260" r:id="rId11"/>
    <p:sldId id="259" r:id="rId12"/>
    <p:sldId id="306" r:id="rId13"/>
    <p:sldId id="307" r:id="rId14"/>
    <p:sldId id="308" r:id="rId15"/>
    <p:sldId id="262" r:id="rId16"/>
    <p:sldId id="263" r:id="rId17"/>
    <p:sldId id="264" r:id="rId18"/>
    <p:sldId id="267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6" r:id="rId28"/>
    <p:sldId id="295" r:id="rId29"/>
    <p:sldId id="296" r:id="rId30"/>
    <p:sldId id="297" r:id="rId31"/>
    <p:sldId id="288" r:id="rId32"/>
    <p:sldId id="289" r:id="rId33"/>
    <p:sldId id="290" r:id="rId34"/>
    <p:sldId id="292" r:id="rId35"/>
    <p:sldId id="293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FF00"/>
    <a:srgbClr val="00FFFF"/>
    <a:srgbClr val="000000"/>
    <a:srgbClr val="FF0066"/>
    <a:srgbClr val="DEFA3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84919" autoAdjust="0"/>
  </p:normalViewPr>
  <p:slideViewPr>
    <p:cSldViewPr snapToGrid="0" showGuides="1">
      <p:cViewPr varScale="1">
        <p:scale>
          <a:sx n="63" d="100"/>
          <a:sy n="63" d="100"/>
        </p:scale>
        <p:origin x="444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F7795-E26C-48D6-900C-2D976E1036BA}" type="datetimeFigureOut">
              <a:rPr lang="en-GB" smtClean="0"/>
              <a:t>2020-09-07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16255-9C40-444A-9FD0-4A579F2FD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12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6255-9C40-444A-9FD0-4A579F2FD09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7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6255-9C40-444A-9FD0-4A579F2FD09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7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6255-9C40-444A-9FD0-4A579F2FD09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19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6255-9C40-444A-9FD0-4A579F2FD09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9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6255-9C40-444A-9FD0-4A579F2FD09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2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6255-9C40-444A-9FD0-4A579F2FD09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0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6255-9C40-444A-9FD0-4A579F2FD09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4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6255-9C40-444A-9FD0-4A579F2FD09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47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6255-9C40-444A-9FD0-4A579F2FD09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96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6EFB-8C62-4F14-B0EA-1E9EC1E3E9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F63D-533F-4C5F-9944-564E50F2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6EFB-8C62-4F14-B0EA-1E9EC1E3E9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F63D-533F-4C5F-9944-564E50F2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3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6EFB-8C62-4F14-B0EA-1E9EC1E3E9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F63D-533F-4C5F-9944-564E50F2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7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6EFB-8C62-4F14-B0EA-1E9EC1E3E9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F63D-533F-4C5F-9944-564E50F2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6EFB-8C62-4F14-B0EA-1E9EC1E3E9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F63D-533F-4C5F-9944-564E50F2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3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6EFB-8C62-4F14-B0EA-1E9EC1E3E9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F63D-533F-4C5F-9944-564E50F2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9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6EFB-8C62-4F14-B0EA-1E9EC1E3E9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F63D-533F-4C5F-9944-564E50F2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5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6EFB-8C62-4F14-B0EA-1E9EC1E3E9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F63D-533F-4C5F-9944-564E50F2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6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943521" y="336332"/>
            <a:ext cx="731520" cy="73152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1141993" y="345416"/>
            <a:ext cx="35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K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633424" y="846184"/>
            <a:ext cx="731520" cy="731520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 rot="1200000">
            <a:off x="10785604" y="861176"/>
            <a:ext cx="46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</a:t>
            </a:r>
            <a:endParaRPr lang="en-US" sz="3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229174" y="846184"/>
            <a:ext cx="731520" cy="731520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 rot="-1200000">
            <a:off x="11393550" y="868293"/>
            <a:ext cx="46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i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304800" y="0"/>
            <a:ext cx="12801600" cy="182880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2009120" y="-228600"/>
            <a:ext cx="182880" cy="73152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304800" y="6675120"/>
            <a:ext cx="12801600" cy="18288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-228600"/>
            <a:ext cx="182880" cy="73152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2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6" grpId="0"/>
      <p:bldP spid="6" grpId="1"/>
      <p:bldP spid="6" grpId="2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/>
      <p:bldP spid="8" grpId="1"/>
      <p:bldP spid="8" grpId="2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10" grpId="0"/>
      <p:bldP spid="10" grpId="1"/>
      <p:bldP spid="10" grpId="2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6EFB-8C62-4F14-B0EA-1E9EC1E3E9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F63D-533F-4C5F-9944-564E50F2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6EFB-8C62-4F14-B0EA-1E9EC1E3E9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F63D-533F-4C5F-9944-564E50F2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5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46EFB-8C62-4F14-B0EA-1E9EC1E3E9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2F63D-533F-4C5F-9944-564E50F2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173422"/>
            <a:ext cx="11745311" cy="64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91454" y="551786"/>
            <a:ext cx="4409092" cy="1041594"/>
            <a:chOff x="3891454" y="551786"/>
            <a:chExt cx="4409092" cy="1041594"/>
          </a:xfrm>
        </p:grpSpPr>
        <p:sp>
          <p:nvSpPr>
            <p:cNvPr id="2" name="Hexagon 1"/>
            <p:cNvSpPr/>
            <p:nvPr/>
          </p:nvSpPr>
          <p:spPr>
            <a:xfrm>
              <a:off x="3891454" y="551786"/>
              <a:ext cx="4409092" cy="1041594"/>
            </a:xfrm>
            <a:prstGeom prst="hexag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un 2"/>
            <p:cNvSpPr/>
            <p:nvPr/>
          </p:nvSpPr>
          <p:spPr>
            <a:xfrm>
              <a:off x="3938752" y="606963"/>
              <a:ext cx="914400" cy="914400"/>
            </a:xfrm>
            <a:prstGeom prst="su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un 3"/>
            <p:cNvSpPr/>
            <p:nvPr/>
          </p:nvSpPr>
          <p:spPr>
            <a:xfrm>
              <a:off x="7354613" y="617472"/>
              <a:ext cx="914400" cy="914400"/>
            </a:xfrm>
            <a:prstGeom prst="su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55931" y="696302"/>
              <a:ext cx="2680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পাঠ্য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158595" y="1909582"/>
            <a:ext cx="2664372" cy="1890548"/>
          </a:xfrm>
          <a:prstGeom prst="rect">
            <a:avLst/>
          </a:prstGeom>
          <a:solidFill>
            <a:srgbClr val="3333CC"/>
          </a:solidFill>
          <a:ln w="190500" cmpd="tri">
            <a:gradFill>
              <a:gsLst>
                <a:gs pos="0">
                  <a:srgbClr val="FF0000"/>
                </a:gs>
                <a:gs pos="29000">
                  <a:schemeClr val="accent1">
                    <a:lumMod val="45000"/>
                    <a:lumOff val="55000"/>
                  </a:schemeClr>
                </a:gs>
                <a:gs pos="72000">
                  <a:srgbClr val="FFFF00"/>
                </a:gs>
                <a:gs pos="100000">
                  <a:srgbClr val="00FF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শ্রেণি-</a:t>
            </a:r>
          </a:p>
          <a:p>
            <a:pPr algn="ctr">
              <a:lnSpc>
                <a:spcPct val="150000"/>
              </a:lnSpc>
            </a:pP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চতুর্থ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0416" y="1909582"/>
            <a:ext cx="2664372" cy="1890548"/>
          </a:xfrm>
          <a:prstGeom prst="rect">
            <a:avLst/>
          </a:prstGeom>
          <a:solidFill>
            <a:srgbClr val="3333CC"/>
          </a:solidFill>
          <a:ln w="190500" cmpd="tri">
            <a:gradFill>
              <a:gsLst>
                <a:gs pos="0">
                  <a:srgbClr val="FF0000"/>
                </a:gs>
                <a:gs pos="29000">
                  <a:schemeClr val="accent1">
                    <a:lumMod val="45000"/>
                    <a:lumOff val="55000"/>
                  </a:schemeClr>
                </a:gs>
                <a:gs pos="72000">
                  <a:srgbClr val="FFFF00"/>
                </a:gs>
                <a:gs pos="100000">
                  <a:srgbClr val="00FF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বিষয়-</a:t>
            </a:r>
          </a:p>
          <a:p>
            <a:pPr algn="ctr">
              <a:lnSpc>
                <a:spcPct val="150000"/>
              </a:lnSpc>
            </a:pP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আমার বাংলা বই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4747" y="4243538"/>
            <a:ext cx="4837176" cy="1890548"/>
          </a:xfrm>
          <a:prstGeom prst="rect">
            <a:avLst/>
          </a:prstGeom>
          <a:solidFill>
            <a:srgbClr val="FF0066"/>
          </a:solidFill>
          <a:ln w="190500" cmpd="tri">
            <a:gradFill>
              <a:gsLst>
                <a:gs pos="0">
                  <a:srgbClr val="00FF00"/>
                </a:gs>
                <a:gs pos="29000">
                  <a:schemeClr val="accent1">
                    <a:lumMod val="45000"/>
                    <a:lumOff val="55000"/>
                  </a:schemeClr>
                </a:gs>
                <a:gs pos="72000">
                  <a:srgbClr val="FFFF00"/>
                </a:gs>
                <a:gs pos="100000">
                  <a:srgbClr val="3333C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শিরোনাম-</a:t>
            </a:r>
          </a:p>
          <a:p>
            <a:pPr algn="ctr">
              <a:lnSpc>
                <a:spcPct val="150000"/>
              </a:lnSpc>
            </a:pP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হাত ধুয়ে নাও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0416" y="4242602"/>
            <a:ext cx="4837336" cy="1890548"/>
          </a:xfrm>
          <a:prstGeom prst="rect">
            <a:avLst/>
          </a:prstGeom>
          <a:solidFill>
            <a:srgbClr val="FF0066"/>
          </a:solidFill>
          <a:ln w="190500" cmpd="tri">
            <a:gradFill>
              <a:gsLst>
                <a:gs pos="0">
                  <a:srgbClr val="00FF00"/>
                </a:gs>
                <a:gs pos="29000">
                  <a:schemeClr val="accent1">
                    <a:lumMod val="45000"/>
                    <a:lumOff val="55000"/>
                  </a:schemeClr>
                </a:gs>
                <a:gs pos="72000">
                  <a:srgbClr val="FFFF00"/>
                </a:gs>
                <a:gs pos="100000">
                  <a:srgbClr val="3333C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পাঠ্যাংশ-</a:t>
            </a:r>
          </a:p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বাবা হেসেই বলেন.........</a:t>
            </a:r>
          </a:p>
          <a:p>
            <a:pPr algn="ctr"/>
            <a:r>
              <a:rPr lang="bn-IN" sz="3200" smtClean="0">
                <a:latin typeface="Kalpurush" panose="02000600000000000000" pitchFamily="2" charset="0"/>
                <a:cs typeface="Kalpurush" panose="02000600000000000000" pitchFamily="2" charset="0"/>
              </a:rPr>
              <a:t>শুরু কিন্তু এখান থেকেই।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0358" y="1143000"/>
            <a:ext cx="2286000" cy="4572000"/>
            <a:chOff x="6096000" y="1143000"/>
            <a:chExt cx="2286000" cy="4572000"/>
          </a:xfrm>
        </p:grpSpPr>
        <p:sp>
          <p:nvSpPr>
            <p:cNvPr id="4" name="Freeform 3"/>
            <p:cNvSpPr/>
            <p:nvPr/>
          </p:nvSpPr>
          <p:spPr>
            <a:xfrm>
              <a:off x="6096000" y="1143000"/>
              <a:ext cx="2286000" cy="4572000"/>
            </a:xfrm>
            <a:custGeom>
              <a:avLst/>
              <a:gdLst>
                <a:gd name="connsiteX0" fmla="*/ 0 w 2286000"/>
                <a:gd name="connsiteY0" fmla="*/ 0 h 4572000"/>
                <a:gd name="connsiteX1" fmla="*/ 2286000 w 2286000"/>
                <a:gd name="connsiteY1" fmla="*/ 2286000 h 4572000"/>
                <a:gd name="connsiteX2" fmla="*/ 0 w 2286000"/>
                <a:gd name="connsiteY2" fmla="*/ 4572000 h 4572000"/>
                <a:gd name="connsiteX3" fmla="*/ 0 w 2286000"/>
                <a:gd name="connsiteY3" fmla="*/ 4379885 h 4572000"/>
                <a:gd name="connsiteX4" fmla="*/ 2093885 w 2286000"/>
                <a:gd name="connsiteY4" fmla="*/ 2286000 h 4572000"/>
                <a:gd name="connsiteX5" fmla="*/ 0 w 2286000"/>
                <a:gd name="connsiteY5" fmla="*/ 192115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0" h="4572000">
                  <a:moveTo>
                    <a:pt x="0" y="0"/>
                  </a:moveTo>
                  <a:cubicBezTo>
                    <a:pt x="1262523" y="0"/>
                    <a:pt x="2286000" y="1023477"/>
                    <a:pt x="2286000" y="2286000"/>
                  </a:cubicBezTo>
                  <a:cubicBezTo>
                    <a:pt x="2286000" y="3548523"/>
                    <a:pt x="1262523" y="4572000"/>
                    <a:pt x="0" y="4572000"/>
                  </a:cubicBezTo>
                  <a:lnTo>
                    <a:pt x="0" y="4379885"/>
                  </a:lnTo>
                  <a:cubicBezTo>
                    <a:pt x="1156421" y="4379885"/>
                    <a:pt x="2093885" y="3442421"/>
                    <a:pt x="2093885" y="2286000"/>
                  </a:cubicBezTo>
                  <a:cubicBezTo>
                    <a:pt x="2093885" y="1129579"/>
                    <a:pt x="1156421" y="192115"/>
                    <a:pt x="0" y="192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096000" y="1371600"/>
              <a:ext cx="2057400" cy="4114800"/>
            </a:xfrm>
            <a:custGeom>
              <a:avLst/>
              <a:gdLst>
                <a:gd name="connsiteX0" fmla="*/ 0 w 2057400"/>
                <a:gd name="connsiteY0" fmla="*/ 0 h 4114800"/>
                <a:gd name="connsiteX1" fmla="*/ 2057400 w 2057400"/>
                <a:gd name="connsiteY1" fmla="*/ 2057400 h 4114800"/>
                <a:gd name="connsiteX2" fmla="*/ 0 w 2057400"/>
                <a:gd name="connsiteY2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4114800">
                  <a:moveTo>
                    <a:pt x="0" y="0"/>
                  </a:moveTo>
                  <a:cubicBezTo>
                    <a:pt x="1136271" y="0"/>
                    <a:pt x="2057400" y="921129"/>
                    <a:pt x="2057400" y="2057400"/>
                  </a:cubicBezTo>
                  <a:cubicBezTo>
                    <a:pt x="2057400" y="3193671"/>
                    <a:pt x="1136271" y="4114800"/>
                    <a:pt x="0" y="4114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 rot="-5400000">
            <a:off x="-51818" y="3018084"/>
            <a:ext cx="203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7896" y="1534323"/>
            <a:ext cx="244929" cy="3777343"/>
            <a:chOff x="4830535" y="1534323"/>
            <a:chExt cx="244929" cy="3777343"/>
          </a:xfrm>
        </p:grpSpPr>
        <p:sp>
          <p:nvSpPr>
            <p:cNvPr id="15" name="Isosceles Triangle 14"/>
            <p:cNvSpPr/>
            <p:nvPr/>
          </p:nvSpPr>
          <p:spPr>
            <a:xfrm>
              <a:off x="4830535" y="1534323"/>
              <a:ext cx="244929" cy="187234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10800000">
              <a:off x="4830535" y="3439323"/>
              <a:ext cx="244929" cy="1872343"/>
            </a:xfrm>
            <a:prstGeom prst="triangl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Pentagon 1"/>
          <p:cNvSpPr/>
          <p:nvPr/>
        </p:nvSpPr>
        <p:spPr>
          <a:xfrm>
            <a:off x="2307758" y="1869440"/>
            <a:ext cx="953372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1.1.1- hy³e¨Äb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mn‡hv‡M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MwVZ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ï‡b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eyS‡Z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521118" y="2524760"/>
            <a:ext cx="932036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1.2.1-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D”PvwiZ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cwVZ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evK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ï‡b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ej‡Z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643038" y="3180080"/>
            <a:ext cx="919844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1.3.1-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‡`©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kbv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ï‡b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cvjb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627798" y="3835400"/>
            <a:ext cx="921368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1.3.5-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cÖkœ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ï‡b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cvjb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Ki‡e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2307758" y="4490720"/>
            <a:ext cx="953372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1.3.6- ï×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D”Pvi‡Y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cÖkœ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Ëi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w`‡Z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cv‡e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850558" y="5146040"/>
            <a:ext cx="999092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3.1.1-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wbav©wiZ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wel‡q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eY©bv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ï‡b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eyS‡Z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25390" y="594360"/>
            <a:ext cx="2141220" cy="1137920"/>
          </a:xfrm>
          <a:prstGeom prst="ellipse">
            <a:avLst/>
          </a:prstGeom>
          <a:solidFill>
            <a:srgbClr val="00FFFF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</a:t>
            </a:r>
            <a:endParaRPr lang="en-GB" sz="36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0358" y="1143000"/>
            <a:ext cx="2286000" cy="4572000"/>
            <a:chOff x="6096000" y="1143000"/>
            <a:chExt cx="2286000" cy="4572000"/>
          </a:xfrm>
        </p:grpSpPr>
        <p:sp>
          <p:nvSpPr>
            <p:cNvPr id="3" name="Freeform 2"/>
            <p:cNvSpPr/>
            <p:nvPr/>
          </p:nvSpPr>
          <p:spPr>
            <a:xfrm>
              <a:off x="6096000" y="1143000"/>
              <a:ext cx="2286000" cy="4572000"/>
            </a:xfrm>
            <a:custGeom>
              <a:avLst/>
              <a:gdLst>
                <a:gd name="connsiteX0" fmla="*/ 0 w 2286000"/>
                <a:gd name="connsiteY0" fmla="*/ 0 h 4572000"/>
                <a:gd name="connsiteX1" fmla="*/ 2286000 w 2286000"/>
                <a:gd name="connsiteY1" fmla="*/ 2286000 h 4572000"/>
                <a:gd name="connsiteX2" fmla="*/ 0 w 2286000"/>
                <a:gd name="connsiteY2" fmla="*/ 4572000 h 4572000"/>
                <a:gd name="connsiteX3" fmla="*/ 0 w 2286000"/>
                <a:gd name="connsiteY3" fmla="*/ 4379885 h 4572000"/>
                <a:gd name="connsiteX4" fmla="*/ 2093885 w 2286000"/>
                <a:gd name="connsiteY4" fmla="*/ 2286000 h 4572000"/>
                <a:gd name="connsiteX5" fmla="*/ 0 w 2286000"/>
                <a:gd name="connsiteY5" fmla="*/ 192115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0" h="4572000">
                  <a:moveTo>
                    <a:pt x="0" y="0"/>
                  </a:moveTo>
                  <a:cubicBezTo>
                    <a:pt x="1262523" y="0"/>
                    <a:pt x="2286000" y="1023477"/>
                    <a:pt x="2286000" y="2286000"/>
                  </a:cubicBezTo>
                  <a:cubicBezTo>
                    <a:pt x="2286000" y="3548523"/>
                    <a:pt x="1262523" y="4572000"/>
                    <a:pt x="0" y="4572000"/>
                  </a:cubicBezTo>
                  <a:lnTo>
                    <a:pt x="0" y="4379885"/>
                  </a:lnTo>
                  <a:cubicBezTo>
                    <a:pt x="1156421" y="4379885"/>
                    <a:pt x="2093885" y="3442421"/>
                    <a:pt x="2093885" y="2286000"/>
                  </a:cubicBezTo>
                  <a:cubicBezTo>
                    <a:pt x="2093885" y="1129579"/>
                    <a:pt x="1156421" y="192115"/>
                    <a:pt x="0" y="192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6096000" y="1371600"/>
              <a:ext cx="2057400" cy="4114800"/>
            </a:xfrm>
            <a:custGeom>
              <a:avLst/>
              <a:gdLst>
                <a:gd name="connsiteX0" fmla="*/ 0 w 2057400"/>
                <a:gd name="connsiteY0" fmla="*/ 0 h 4114800"/>
                <a:gd name="connsiteX1" fmla="*/ 2057400 w 2057400"/>
                <a:gd name="connsiteY1" fmla="*/ 2057400 h 4114800"/>
                <a:gd name="connsiteX2" fmla="*/ 0 w 2057400"/>
                <a:gd name="connsiteY2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4114800">
                  <a:moveTo>
                    <a:pt x="0" y="0"/>
                  </a:moveTo>
                  <a:cubicBezTo>
                    <a:pt x="1136271" y="0"/>
                    <a:pt x="2057400" y="921129"/>
                    <a:pt x="2057400" y="2057400"/>
                  </a:cubicBezTo>
                  <a:cubicBezTo>
                    <a:pt x="2057400" y="3193671"/>
                    <a:pt x="1136271" y="4114800"/>
                    <a:pt x="0" y="4114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-5400000">
            <a:off x="-51818" y="3018084"/>
            <a:ext cx="203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896" y="1534323"/>
            <a:ext cx="244929" cy="3777343"/>
            <a:chOff x="4830535" y="1534323"/>
            <a:chExt cx="244929" cy="3777343"/>
          </a:xfrm>
        </p:grpSpPr>
        <p:sp>
          <p:nvSpPr>
            <p:cNvPr id="7" name="Isosceles Triangle 6"/>
            <p:cNvSpPr/>
            <p:nvPr/>
          </p:nvSpPr>
          <p:spPr>
            <a:xfrm>
              <a:off x="4830535" y="1534323"/>
              <a:ext cx="244929" cy="187234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4830535" y="3439323"/>
              <a:ext cx="244929" cy="1872343"/>
            </a:xfrm>
            <a:prstGeom prst="triangl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entagon 8"/>
          <p:cNvSpPr/>
          <p:nvPr/>
        </p:nvSpPr>
        <p:spPr>
          <a:xfrm>
            <a:off x="2307758" y="1869440"/>
            <a:ext cx="953372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1.1.1- hy³e¨Äb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mn‡hv‡M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ˆ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Zwi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¯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úó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ï×fv‡e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ej‡Z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   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521118" y="2524760"/>
            <a:ext cx="932036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1.1.2- hy³e¨Äb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mn‡hv‡M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ˆ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Zwi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kãhy³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evK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¯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úó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ï×fv‡e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ej‡Z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643038" y="3180080"/>
            <a:ext cx="919844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1.3.2- 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×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D”Pvi‡Y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cÖkœ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DËi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w`‡Z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627798" y="3835400"/>
            <a:ext cx="921368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2.5.2-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wewfbœ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eY©bv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307758" y="4490720"/>
            <a:ext cx="953372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2.5.3-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wewfbœ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wel‡q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wb‡Ri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aviYv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e¨³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1850558" y="5146040"/>
            <a:ext cx="999092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3.1.1-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cÖwgZ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D”Pvi‡Y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Rvbv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¯‘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eywS‡q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ej‡Z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25390" y="594360"/>
            <a:ext cx="2141220" cy="1137920"/>
          </a:xfrm>
          <a:prstGeom prst="ellipse">
            <a:avLst/>
          </a:prstGeom>
          <a:solidFill>
            <a:srgbClr val="00FFFF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endParaRPr lang="en-GB" sz="36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0358" y="1143000"/>
            <a:ext cx="2286000" cy="4572000"/>
            <a:chOff x="6096000" y="1143000"/>
            <a:chExt cx="2286000" cy="4572000"/>
          </a:xfrm>
        </p:grpSpPr>
        <p:sp>
          <p:nvSpPr>
            <p:cNvPr id="3" name="Freeform 2"/>
            <p:cNvSpPr/>
            <p:nvPr/>
          </p:nvSpPr>
          <p:spPr>
            <a:xfrm>
              <a:off x="6096000" y="1143000"/>
              <a:ext cx="2286000" cy="4572000"/>
            </a:xfrm>
            <a:custGeom>
              <a:avLst/>
              <a:gdLst>
                <a:gd name="connsiteX0" fmla="*/ 0 w 2286000"/>
                <a:gd name="connsiteY0" fmla="*/ 0 h 4572000"/>
                <a:gd name="connsiteX1" fmla="*/ 2286000 w 2286000"/>
                <a:gd name="connsiteY1" fmla="*/ 2286000 h 4572000"/>
                <a:gd name="connsiteX2" fmla="*/ 0 w 2286000"/>
                <a:gd name="connsiteY2" fmla="*/ 4572000 h 4572000"/>
                <a:gd name="connsiteX3" fmla="*/ 0 w 2286000"/>
                <a:gd name="connsiteY3" fmla="*/ 4379885 h 4572000"/>
                <a:gd name="connsiteX4" fmla="*/ 2093885 w 2286000"/>
                <a:gd name="connsiteY4" fmla="*/ 2286000 h 4572000"/>
                <a:gd name="connsiteX5" fmla="*/ 0 w 2286000"/>
                <a:gd name="connsiteY5" fmla="*/ 192115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0" h="4572000">
                  <a:moveTo>
                    <a:pt x="0" y="0"/>
                  </a:moveTo>
                  <a:cubicBezTo>
                    <a:pt x="1262523" y="0"/>
                    <a:pt x="2286000" y="1023477"/>
                    <a:pt x="2286000" y="2286000"/>
                  </a:cubicBezTo>
                  <a:cubicBezTo>
                    <a:pt x="2286000" y="3548523"/>
                    <a:pt x="1262523" y="4572000"/>
                    <a:pt x="0" y="4572000"/>
                  </a:cubicBezTo>
                  <a:lnTo>
                    <a:pt x="0" y="4379885"/>
                  </a:lnTo>
                  <a:cubicBezTo>
                    <a:pt x="1156421" y="4379885"/>
                    <a:pt x="2093885" y="3442421"/>
                    <a:pt x="2093885" y="2286000"/>
                  </a:cubicBezTo>
                  <a:cubicBezTo>
                    <a:pt x="2093885" y="1129579"/>
                    <a:pt x="1156421" y="192115"/>
                    <a:pt x="0" y="192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6096000" y="1371600"/>
              <a:ext cx="2057400" cy="4114800"/>
            </a:xfrm>
            <a:custGeom>
              <a:avLst/>
              <a:gdLst>
                <a:gd name="connsiteX0" fmla="*/ 0 w 2057400"/>
                <a:gd name="connsiteY0" fmla="*/ 0 h 4114800"/>
                <a:gd name="connsiteX1" fmla="*/ 2057400 w 2057400"/>
                <a:gd name="connsiteY1" fmla="*/ 2057400 h 4114800"/>
                <a:gd name="connsiteX2" fmla="*/ 0 w 2057400"/>
                <a:gd name="connsiteY2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4114800">
                  <a:moveTo>
                    <a:pt x="0" y="0"/>
                  </a:moveTo>
                  <a:cubicBezTo>
                    <a:pt x="1136271" y="0"/>
                    <a:pt x="2057400" y="921129"/>
                    <a:pt x="2057400" y="2057400"/>
                  </a:cubicBezTo>
                  <a:cubicBezTo>
                    <a:pt x="2057400" y="3193671"/>
                    <a:pt x="1136271" y="4114800"/>
                    <a:pt x="0" y="4114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-5400000">
            <a:off x="-51818" y="3018084"/>
            <a:ext cx="203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896" y="1534323"/>
            <a:ext cx="244929" cy="3777343"/>
            <a:chOff x="4830535" y="1534323"/>
            <a:chExt cx="244929" cy="3777343"/>
          </a:xfrm>
        </p:grpSpPr>
        <p:sp>
          <p:nvSpPr>
            <p:cNvPr id="7" name="Isosceles Triangle 6"/>
            <p:cNvSpPr/>
            <p:nvPr/>
          </p:nvSpPr>
          <p:spPr>
            <a:xfrm>
              <a:off x="4830535" y="1534323"/>
              <a:ext cx="244929" cy="187234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4830535" y="3439323"/>
              <a:ext cx="244929" cy="1872343"/>
            </a:xfrm>
            <a:prstGeom prst="triangl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entagon 8"/>
          <p:cNvSpPr/>
          <p:nvPr/>
        </p:nvSpPr>
        <p:spPr>
          <a:xfrm>
            <a:off x="2307758" y="1869440"/>
            <a:ext cx="953372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1.3.1- hy³e¨Äb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msewjZ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co‡Z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  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521118" y="2524760"/>
            <a:ext cx="932036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1.3.2-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hy³e¨Äb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w`‡q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MwVZ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msewjZ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evK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co‡Z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643038" y="3180080"/>
            <a:ext cx="919844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1.4.1-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cv‡V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e¨eüZ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kªeY‡hvM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¯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úó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¯^‡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ï×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D”Pvi‡Y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co‡Z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627798" y="3835400"/>
            <a:ext cx="921368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1.4.2-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cv‡V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e¨eüZ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evK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kªeY‡hvM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¯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úó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¯^‡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cÖwgZ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D”Pvi‡Y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mvejxjfv‡e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co‡Z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307758" y="4490720"/>
            <a:ext cx="953372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2.5.2-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eY©bv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c‡o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eyS‡Z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1850558" y="5146040"/>
            <a:ext cx="999092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2.5.4-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eY©bv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c‡o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fve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eyS‡Z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25390" y="594360"/>
            <a:ext cx="2141220" cy="1137920"/>
          </a:xfrm>
          <a:prstGeom prst="ellipse">
            <a:avLst/>
          </a:prstGeom>
          <a:solidFill>
            <a:srgbClr val="00FFFF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পড়া</a:t>
            </a:r>
            <a:endParaRPr lang="en-GB" sz="36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0358" y="1143000"/>
            <a:ext cx="2286000" cy="4572000"/>
            <a:chOff x="6096000" y="1143000"/>
            <a:chExt cx="2286000" cy="4572000"/>
          </a:xfrm>
        </p:grpSpPr>
        <p:sp>
          <p:nvSpPr>
            <p:cNvPr id="3" name="Freeform 2"/>
            <p:cNvSpPr/>
            <p:nvPr/>
          </p:nvSpPr>
          <p:spPr>
            <a:xfrm>
              <a:off x="6096000" y="1143000"/>
              <a:ext cx="2286000" cy="4572000"/>
            </a:xfrm>
            <a:custGeom>
              <a:avLst/>
              <a:gdLst>
                <a:gd name="connsiteX0" fmla="*/ 0 w 2286000"/>
                <a:gd name="connsiteY0" fmla="*/ 0 h 4572000"/>
                <a:gd name="connsiteX1" fmla="*/ 2286000 w 2286000"/>
                <a:gd name="connsiteY1" fmla="*/ 2286000 h 4572000"/>
                <a:gd name="connsiteX2" fmla="*/ 0 w 2286000"/>
                <a:gd name="connsiteY2" fmla="*/ 4572000 h 4572000"/>
                <a:gd name="connsiteX3" fmla="*/ 0 w 2286000"/>
                <a:gd name="connsiteY3" fmla="*/ 4379885 h 4572000"/>
                <a:gd name="connsiteX4" fmla="*/ 2093885 w 2286000"/>
                <a:gd name="connsiteY4" fmla="*/ 2286000 h 4572000"/>
                <a:gd name="connsiteX5" fmla="*/ 0 w 2286000"/>
                <a:gd name="connsiteY5" fmla="*/ 192115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0" h="4572000">
                  <a:moveTo>
                    <a:pt x="0" y="0"/>
                  </a:moveTo>
                  <a:cubicBezTo>
                    <a:pt x="1262523" y="0"/>
                    <a:pt x="2286000" y="1023477"/>
                    <a:pt x="2286000" y="2286000"/>
                  </a:cubicBezTo>
                  <a:cubicBezTo>
                    <a:pt x="2286000" y="3548523"/>
                    <a:pt x="1262523" y="4572000"/>
                    <a:pt x="0" y="4572000"/>
                  </a:cubicBezTo>
                  <a:lnTo>
                    <a:pt x="0" y="4379885"/>
                  </a:lnTo>
                  <a:cubicBezTo>
                    <a:pt x="1156421" y="4379885"/>
                    <a:pt x="2093885" y="3442421"/>
                    <a:pt x="2093885" y="2286000"/>
                  </a:cubicBezTo>
                  <a:cubicBezTo>
                    <a:pt x="2093885" y="1129579"/>
                    <a:pt x="1156421" y="192115"/>
                    <a:pt x="0" y="192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6096000" y="1371600"/>
              <a:ext cx="2057400" cy="4114800"/>
            </a:xfrm>
            <a:custGeom>
              <a:avLst/>
              <a:gdLst>
                <a:gd name="connsiteX0" fmla="*/ 0 w 2057400"/>
                <a:gd name="connsiteY0" fmla="*/ 0 h 4114800"/>
                <a:gd name="connsiteX1" fmla="*/ 2057400 w 2057400"/>
                <a:gd name="connsiteY1" fmla="*/ 2057400 h 4114800"/>
                <a:gd name="connsiteX2" fmla="*/ 0 w 2057400"/>
                <a:gd name="connsiteY2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4114800">
                  <a:moveTo>
                    <a:pt x="0" y="0"/>
                  </a:moveTo>
                  <a:cubicBezTo>
                    <a:pt x="1136271" y="0"/>
                    <a:pt x="2057400" y="921129"/>
                    <a:pt x="2057400" y="2057400"/>
                  </a:cubicBezTo>
                  <a:cubicBezTo>
                    <a:pt x="2057400" y="3193671"/>
                    <a:pt x="1136271" y="4114800"/>
                    <a:pt x="0" y="4114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-5400000">
            <a:off x="-51818" y="3018084"/>
            <a:ext cx="203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896" y="1534323"/>
            <a:ext cx="244929" cy="3777343"/>
            <a:chOff x="4830535" y="1534323"/>
            <a:chExt cx="244929" cy="3777343"/>
          </a:xfrm>
        </p:grpSpPr>
        <p:sp>
          <p:nvSpPr>
            <p:cNvPr id="7" name="Isosceles Triangle 6"/>
            <p:cNvSpPr/>
            <p:nvPr/>
          </p:nvSpPr>
          <p:spPr>
            <a:xfrm>
              <a:off x="4830535" y="1534323"/>
              <a:ext cx="244929" cy="187234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4830535" y="3439323"/>
              <a:ext cx="244929" cy="1872343"/>
            </a:xfrm>
            <a:prstGeom prst="triangl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entagon 8"/>
          <p:cNvSpPr/>
          <p:nvPr/>
        </p:nvSpPr>
        <p:spPr>
          <a:xfrm>
            <a:off x="2307758" y="1869440"/>
            <a:ext cx="953372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1.4.1-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hy³e¨Äb †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f‡O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wjL‡Z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521118" y="2524760"/>
            <a:ext cx="932036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1.4.2-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hy³e¨Äb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e¨envi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bZzb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bZzb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wjL‡Z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643038" y="3180080"/>
            <a:ext cx="919844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1.5.1-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cv‡V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e¨eüZ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w`‡q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bZzb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bZzb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evK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wjL‡Z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627798" y="3835400"/>
            <a:ext cx="921368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1.5.2-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cvV-ewnf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©~Z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w`‡q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bZzb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bZzb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evK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wjL‡Z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307758" y="4490720"/>
            <a:ext cx="9533722" cy="518160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3.2.1-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mnR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wel‡q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Aby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‡”Q`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wjL‡Z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25390" y="594360"/>
            <a:ext cx="2141220" cy="1137920"/>
          </a:xfrm>
          <a:prstGeom prst="ellipse">
            <a:avLst/>
          </a:prstGeom>
          <a:solidFill>
            <a:srgbClr val="00FFFF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endParaRPr lang="en-GB" sz="36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2420" y="2260814"/>
            <a:ext cx="11567160" cy="2336373"/>
            <a:chOff x="1574664" y="848787"/>
            <a:chExt cx="8856849" cy="1345143"/>
          </a:xfrm>
        </p:grpSpPr>
        <p:sp>
          <p:nvSpPr>
            <p:cNvPr id="7" name="Rectangle 6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74664" y="1126373"/>
              <a:ext cx="1037173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39227" y="848787"/>
              <a:ext cx="248503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11821" y="3044280"/>
            <a:ext cx="696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পাঠ্যাংশটুকু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" y="5223600"/>
            <a:ext cx="11567160" cy="1215569"/>
            <a:chOff x="1574664" y="848787"/>
            <a:chExt cx="8856849" cy="1345143"/>
          </a:xfrm>
        </p:grpSpPr>
        <p:sp>
          <p:nvSpPr>
            <p:cNvPr id="3" name="Rectangle 2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12445" y="5238840"/>
            <a:ext cx="1011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বাবা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হেসেই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বললেন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অন্তু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বরাবর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8594" r="100000">
                        <a14:foregroundMark x1="53281" y1="53333" x2="55937" y2="50278"/>
                        <a14:foregroundMark x1="89844" y1="76389" x2="92813" y2="78889"/>
                        <a14:foregroundMark x1="68125" y1="23889" x2="67500" y2="25833"/>
                        <a14:foregroundMark x1="76250" y1="40278" x2="78281" y2="42222"/>
                        <a14:backgroundMark x1="23906" y1="58889" x2="22813" y2="88056"/>
                        <a14:backgroundMark x1="63750" y1="52222" x2="64688" y2="51667"/>
                        <a14:backgroundMark x1="67969" y1="70556" x2="67813" y2="71389"/>
                        <a14:backgroundMark x1="96563" y1="57222" x2="99844" y2="69444"/>
                        <a14:backgroundMark x1="98125" y1="88611" x2="99844" y2="89444"/>
                        <a14:backgroundMark x1="24375" y1="86389" x2="25313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13102" b="10232"/>
          <a:stretch/>
        </p:blipFill>
        <p:spPr>
          <a:xfrm>
            <a:off x="2239166" y="672834"/>
            <a:ext cx="7713668" cy="4371606"/>
          </a:xfrm>
          <a:prstGeom prst="rect">
            <a:avLst/>
          </a:prstGeom>
          <a:gradFill>
            <a:gsLst>
              <a:gs pos="0">
                <a:srgbClr val="00B0F0"/>
              </a:gs>
              <a:gs pos="29000">
                <a:schemeClr val="accent1">
                  <a:lumMod val="45000"/>
                  <a:lumOff val="55000"/>
                </a:schemeClr>
              </a:gs>
              <a:gs pos="72000">
                <a:srgbClr val="FFFF00"/>
              </a:gs>
              <a:gs pos="100000">
                <a:srgbClr val="00FF0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75000">
                  <a:srgbClr val="0070C0"/>
                </a:gs>
                <a:gs pos="25000">
                  <a:srgbClr val="FFC000"/>
                </a:gs>
                <a:gs pos="50000">
                  <a:srgbClr val="92D050"/>
                </a:gs>
                <a:gs pos="100000">
                  <a:srgbClr val="7030A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20140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2420" y="5223600"/>
            <a:ext cx="11567160" cy="1215569"/>
            <a:chOff x="1574664" y="848787"/>
            <a:chExt cx="8856849" cy="1345143"/>
          </a:xfrm>
        </p:grpSpPr>
        <p:sp>
          <p:nvSpPr>
            <p:cNvPr id="8" name="Rectangle 7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12445" y="5238840"/>
            <a:ext cx="1011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মামা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বলেন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হ্যাঁ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বটে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কতটা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সেটাই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দেখছি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8594" r="100000">
                        <a14:foregroundMark x1="53281" y1="53333" x2="55937" y2="50278"/>
                        <a14:foregroundMark x1="89844" y1="76389" x2="92813" y2="78889"/>
                        <a14:foregroundMark x1="68125" y1="23889" x2="67500" y2="25833"/>
                        <a14:foregroundMark x1="76250" y1="40278" x2="78281" y2="42222"/>
                        <a14:backgroundMark x1="23906" y1="58889" x2="22813" y2="88056"/>
                        <a14:backgroundMark x1="63750" y1="52222" x2="64688" y2="51667"/>
                        <a14:backgroundMark x1="67969" y1="70556" x2="67813" y2="71389"/>
                        <a14:backgroundMark x1="96563" y1="57222" x2="99844" y2="69444"/>
                        <a14:backgroundMark x1="98125" y1="88611" x2="99844" y2="89444"/>
                        <a14:backgroundMark x1="24375" y1="86389" x2="25313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13102" b="10232"/>
          <a:stretch/>
        </p:blipFill>
        <p:spPr>
          <a:xfrm flipH="1">
            <a:off x="2239166" y="672834"/>
            <a:ext cx="7713668" cy="4371606"/>
          </a:xfrm>
          <a:prstGeom prst="rect">
            <a:avLst/>
          </a:prstGeom>
          <a:gradFill>
            <a:gsLst>
              <a:gs pos="0">
                <a:srgbClr val="00B0F0"/>
              </a:gs>
              <a:gs pos="29000">
                <a:schemeClr val="accent1">
                  <a:lumMod val="45000"/>
                  <a:lumOff val="55000"/>
                </a:schemeClr>
              </a:gs>
              <a:gs pos="72000">
                <a:srgbClr val="FFFF00"/>
              </a:gs>
              <a:gs pos="100000">
                <a:srgbClr val="00FF0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25000">
                  <a:srgbClr val="FFFF00"/>
                </a:gs>
                <a:gs pos="50450">
                  <a:srgbClr val="92D050"/>
                </a:gs>
                <a:gs pos="75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33205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2420" y="5223600"/>
            <a:ext cx="11567160" cy="1215569"/>
            <a:chOff x="1574664" y="848787"/>
            <a:chExt cx="8856849" cy="1345143"/>
          </a:xfrm>
        </p:grpSpPr>
        <p:sp>
          <p:nvSpPr>
            <p:cNvPr id="4" name="Rectangle 3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12445" y="5238840"/>
            <a:ext cx="1011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তারপর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অন্তুকে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বাবা-মা’র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সামনে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বসিয়ে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মামা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বললেন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দেখলাম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ভাগিনা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82" y="868918"/>
            <a:ext cx="7045837" cy="3992642"/>
          </a:xfrm>
          <a:prstGeom prst="rect">
            <a:avLst/>
          </a:prstGeom>
          <a:gradFill>
            <a:gsLst>
              <a:gs pos="0">
                <a:srgbClr val="FF0000"/>
              </a:gs>
              <a:gs pos="25000">
                <a:srgbClr val="FFFF00"/>
              </a:gs>
              <a:gs pos="50450">
                <a:srgbClr val="92D050"/>
              </a:gs>
              <a:gs pos="75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25000">
                  <a:srgbClr val="FFFF00"/>
                </a:gs>
                <a:gs pos="75000">
                  <a:srgbClr val="00B0F0"/>
                </a:gs>
                <a:gs pos="50000">
                  <a:srgbClr val="00B050"/>
                </a:gs>
                <a:gs pos="100000">
                  <a:srgbClr val="00206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620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2420" y="5223600"/>
            <a:ext cx="11567160" cy="1215569"/>
            <a:chOff x="1574664" y="848787"/>
            <a:chExt cx="8856849" cy="1345143"/>
          </a:xfrm>
        </p:grpSpPr>
        <p:sp>
          <p:nvSpPr>
            <p:cNvPr id="9" name="Rectangle 8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12445" y="5238840"/>
            <a:ext cx="1011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একটা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অভ্যাস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ধোয়া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3082" y="868918"/>
            <a:ext cx="7045837" cy="3992642"/>
          </a:xfrm>
          <a:prstGeom prst="rect">
            <a:avLst/>
          </a:prstGeom>
          <a:gradFill>
            <a:gsLst>
              <a:gs pos="0">
                <a:srgbClr val="FF0000"/>
              </a:gs>
              <a:gs pos="25000">
                <a:srgbClr val="FFFF00"/>
              </a:gs>
              <a:gs pos="50450">
                <a:srgbClr val="92D050"/>
              </a:gs>
              <a:gs pos="75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25000">
                  <a:srgbClr val="FFFF00"/>
                </a:gs>
                <a:gs pos="75000">
                  <a:srgbClr val="00B0F0"/>
                </a:gs>
                <a:gs pos="50000">
                  <a:srgbClr val="00B050"/>
                </a:gs>
                <a:gs pos="100000">
                  <a:srgbClr val="00206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2979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098328" y="2983659"/>
            <a:ext cx="7506829" cy="3046878"/>
            <a:chOff x="1098328" y="2983659"/>
            <a:chExt cx="7506829" cy="3046878"/>
          </a:xfrm>
        </p:grpSpPr>
        <p:sp>
          <p:nvSpPr>
            <p:cNvPr id="16" name="Rectangle 15"/>
            <p:cNvSpPr/>
            <p:nvPr/>
          </p:nvSpPr>
          <p:spPr>
            <a:xfrm>
              <a:off x="1098328" y="2983659"/>
              <a:ext cx="7506829" cy="304605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13577" y="3408207"/>
              <a:ext cx="1189828" cy="2820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74665" y="2984482"/>
              <a:ext cx="231886" cy="304605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74664" y="848787"/>
            <a:ext cx="8856849" cy="1682142"/>
            <a:chOff x="1574664" y="848787"/>
            <a:chExt cx="8856849" cy="1345143"/>
          </a:xfrm>
        </p:grpSpPr>
        <p:sp>
          <p:nvSpPr>
            <p:cNvPr id="3" name="Rectangle 2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4664" y="1126373"/>
              <a:ext cx="1037173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39227" y="848787"/>
              <a:ext cx="248503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onut 3"/>
          <p:cNvSpPr/>
          <p:nvPr/>
        </p:nvSpPr>
        <p:spPr>
          <a:xfrm>
            <a:off x="143282" y="1411302"/>
            <a:ext cx="196864" cy="238313"/>
          </a:xfrm>
          <a:prstGeom prst="donut">
            <a:avLst>
              <a:gd name="adj" fmla="val 301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143282" y="1349506"/>
            <a:ext cx="295294" cy="357469"/>
          </a:xfrm>
          <a:prstGeom prst="donut">
            <a:avLst>
              <a:gd name="adj" fmla="val 1970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143283" y="1287711"/>
            <a:ext cx="393724" cy="476626"/>
          </a:xfrm>
          <a:prstGeom prst="donut">
            <a:avLst>
              <a:gd name="adj" fmla="val 1567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43282" y="1225918"/>
            <a:ext cx="492155" cy="595781"/>
          </a:xfrm>
          <a:prstGeom prst="donut">
            <a:avLst>
              <a:gd name="adj" fmla="val 13297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43282" y="1164127"/>
            <a:ext cx="590586" cy="714937"/>
          </a:xfrm>
          <a:prstGeom prst="donut">
            <a:avLst>
              <a:gd name="adj" fmla="val 1105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43283" y="1102331"/>
            <a:ext cx="689018" cy="834093"/>
          </a:xfrm>
          <a:prstGeom prst="donut">
            <a:avLst>
              <a:gd name="adj" fmla="val 911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143282" y="1040537"/>
            <a:ext cx="787447" cy="953250"/>
          </a:xfrm>
          <a:prstGeom prst="donut">
            <a:avLst>
              <a:gd name="adj" fmla="val 8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4385" y="2983659"/>
            <a:ext cx="2912819" cy="30460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TextBox 1"/>
          <p:cNvSpPr txBox="1"/>
          <p:nvPr/>
        </p:nvSpPr>
        <p:spPr>
          <a:xfrm>
            <a:off x="3389590" y="1021798"/>
            <a:ext cx="6968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চতুর্থ শ্রেণির সকল শিক্ষার্থীকে </a:t>
            </a:r>
          </a:p>
          <a:p>
            <a:pPr algn="just"/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“আমার বাংলা বই” পাঠে স্বাগত জানাচ্ছি-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3970" y="3690255"/>
            <a:ext cx="61232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কাজী আমিরুল ইসলাম</a:t>
            </a:r>
          </a:p>
          <a:p>
            <a:pPr algn="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শিক্ষক,</a:t>
            </a:r>
          </a:p>
          <a:p>
            <a:pPr algn="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 নম্বর সলুয়া সরকারি প্রাথমিক বিদ্যালয়,</a:t>
            </a:r>
          </a:p>
          <a:p>
            <a:pPr algn="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নড়াইল সদর, নড়াইল।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8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 animBg="1"/>
      <p:bldP spid="5" grpId="3" animBg="1"/>
      <p:bldP spid="6" grpId="3" animBg="1"/>
      <p:bldP spid="7" grpId="3" animBg="1"/>
      <p:bldP spid="8" grpId="3" animBg="1"/>
      <p:bldP spid="9" grpId="3" animBg="1"/>
      <p:bldP spid="10" grpId="3" animBg="1"/>
      <p:bldP spid="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" y="5223600"/>
            <a:ext cx="11567160" cy="1215569"/>
            <a:chOff x="1574664" y="848787"/>
            <a:chExt cx="8856849" cy="1345143"/>
          </a:xfrm>
        </p:grpSpPr>
        <p:sp>
          <p:nvSpPr>
            <p:cNvPr id="3" name="Rectangle 2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12445" y="5238840"/>
            <a:ext cx="1011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তুমি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মতো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ধোও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বিশেষ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টয়লেট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এসে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82" y="868918"/>
            <a:ext cx="7045837" cy="3992642"/>
          </a:xfrm>
          <a:prstGeom prst="rect">
            <a:avLst/>
          </a:prstGeom>
          <a:gradFill>
            <a:gsLst>
              <a:gs pos="0">
                <a:srgbClr val="FF0000"/>
              </a:gs>
              <a:gs pos="25000">
                <a:srgbClr val="FFFF00"/>
              </a:gs>
              <a:gs pos="50450">
                <a:srgbClr val="92D050"/>
              </a:gs>
              <a:gs pos="75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25000">
                  <a:srgbClr val="FFFF00"/>
                </a:gs>
                <a:gs pos="75000">
                  <a:srgbClr val="00B0F0"/>
                </a:gs>
                <a:gs pos="50000">
                  <a:srgbClr val="00B050"/>
                </a:gs>
                <a:gs pos="100000">
                  <a:srgbClr val="00206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400712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" y="5223600"/>
            <a:ext cx="11567160" cy="1215569"/>
            <a:chOff x="1574664" y="848787"/>
            <a:chExt cx="8856849" cy="1345143"/>
          </a:xfrm>
        </p:grpSpPr>
        <p:sp>
          <p:nvSpPr>
            <p:cNvPr id="3" name="Rectangle 2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12445" y="5238840"/>
            <a:ext cx="1011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নাকের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সর্দিও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যেমন-তেমন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মোছ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তারপর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হাতও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দেখলাম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ধোও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3082" y="868918"/>
            <a:ext cx="7045837" cy="3992642"/>
          </a:xfrm>
          <a:prstGeom prst="rect">
            <a:avLst/>
          </a:prstGeom>
          <a:gradFill>
            <a:gsLst>
              <a:gs pos="0">
                <a:srgbClr val="FF0000"/>
              </a:gs>
              <a:gs pos="25000">
                <a:srgbClr val="FFFF00"/>
              </a:gs>
              <a:gs pos="50450">
                <a:srgbClr val="92D050"/>
              </a:gs>
              <a:gs pos="75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25000">
                  <a:srgbClr val="FFFF00"/>
                </a:gs>
                <a:gs pos="75000">
                  <a:srgbClr val="00B0F0"/>
                </a:gs>
                <a:gs pos="50000">
                  <a:srgbClr val="00B050"/>
                </a:gs>
                <a:gs pos="100000">
                  <a:srgbClr val="00206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2365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" y="5223600"/>
            <a:ext cx="11567160" cy="1215569"/>
            <a:chOff x="1574664" y="848787"/>
            <a:chExt cx="8856849" cy="1345143"/>
          </a:xfrm>
        </p:grpSpPr>
        <p:sp>
          <p:nvSpPr>
            <p:cNvPr id="3" name="Rectangle 2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12445" y="5528400"/>
            <a:ext cx="1011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মোটেই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82" y="868918"/>
            <a:ext cx="7045837" cy="3992642"/>
          </a:xfrm>
          <a:prstGeom prst="rect">
            <a:avLst/>
          </a:prstGeom>
          <a:gradFill>
            <a:gsLst>
              <a:gs pos="0">
                <a:srgbClr val="FF0000"/>
              </a:gs>
              <a:gs pos="25000">
                <a:srgbClr val="FFFF00"/>
              </a:gs>
              <a:gs pos="50450">
                <a:srgbClr val="92D050"/>
              </a:gs>
              <a:gs pos="75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25000">
                  <a:srgbClr val="FFFF00"/>
                </a:gs>
                <a:gs pos="75000">
                  <a:srgbClr val="00B0F0"/>
                </a:gs>
                <a:gs pos="50000">
                  <a:srgbClr val="00B050"/>
                </a:gs>
                <a:gs pos="100000">
                  <a:srgbClr val="00206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16660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" y="5223600"/>
            <a:ext cx="11567160" cy="1215569"/>
            <a:chOff x="1574664" y="848787"/>
            <a:chExt cx="8856849" cy="1345143"/>
          </a:xfrm>
        </p:grpSpPr>
        <p:sp>
          <p:nvSpPr>
            <p:cNvPr id="3" name="Rectangle 2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12445" y="5238840"/>
            <a:ext cx="1011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পরিচ্ছন্নতার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মতো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ধোয়া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3082" y="868918"/>
            <a:ext cx="7045837" cy="3992642"/>
          </a:xfrm>
          <a:prstGeom prst="rect">
            <a:avLst/>
          </a:prstGeom>
          <a:gradFill>
            <a:gsLst>
              <a:gs pos="0">
                <a:srgbClr val="FF0000"/>
              </a:gs>
              <a:gs pos="25000">
                <a:srgbClr val="FFFF00"/>
              </a:gs>
              <a:gs pos="50450">
                <a:srgbClr val="92D050"/>
              </a:gs>
              <a:gs pos="75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25000">
                  <a:srgbClr val="FFFF00"/>
                </a:gs>
                <a:gs pos="75000">
                  <a:srgbClr val="00B0F0"/>
                </a:gs>
                <a:gs pos="50000">
                  <a:srgbClr val="00B050"/>
                </a:gs>
                <a:gs pos="100000">
                  <a:srgbClr val="00206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38648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" y="5223600"/>
            <a:ext cx="11567160" cy="1215569"/>
            <a:chOff x="1574664" y="848787"/>
            <a:chExt cx="8856849" cy="1345143"/>
          </a:xfrm>
        </p:grpSpPr>
        <p:sp>
          <p:nvSpPr>
            <p:cNvPr id="3" name="Rectangle 2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12445" y="5238840"/>
            <a:ext cx="1011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নখগুলো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রোগবালাইয়ের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শুরু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এখান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থেকেই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82" y="868918"/>
            <a:ext cx="7045837" cy="3992642"/>
          </a:xfrm>
          <a:prstGeom prst="rect">
            <a:avLst/>
          </a:prstGeom>
          <a:gradFill>
            <a:gsLst>
              <a:gs pos="0">
                <a:srgbClr val="FF0000"/>
              </a:gs>
              <a:gs pos="25000">
                <a:srgbClr val="FFFF00"/>
              </a:gs>
              <a:gs pos="50450">
                <a:srgbClr val="92D050"/>
              </a:gs>
              <a:gs pos="75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25000">
                  <a:srgbClr val="FFFF00"/>
                </a:gs>
                <a:gs pos="75000">
                  <a:srgbClr val="00B0F0"/>
                </a:gs>
                <a:gs pos="50000">
                  <a:srgbClr val="00B050"/>
                </a:gs>
                <a:gs pos="100000">
                  <a:srgbClr val="00206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18949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60520" y="2225040"/>
            <a:ext cx="3870960" cy="2407920"/>
          </a:xfrm>
          <a:prstGeom prst="ellipse">
            <a:avLst/>
          </a:prstGeom>
          <a:solidFill>
            <a:srgbClr val="3333CC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সমস্বরে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7900" y="369000"/>
            <a:ext cx="76200" cy="61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142440" y="369000"/>
            <a:ext cx="5760000" cy="6120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4800" y="369000"/>
            <a:ext cx="5760000" cy="6120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720840" y="1478280"/>
            <a:ext cx="461772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তারপর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অন্তুকে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বাবা-মা’র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সামনে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বসিয়ে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মামা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বললেন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দেখলাম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ভাগিনা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একটা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অভ্যাস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ধোয়া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তুমি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মতো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ধোও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680" y="1478280"/>
            <a:ext cx="461772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বাবা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হেসেই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বললেন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অন্তু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বরাবর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just"/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মামা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বলেন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হ্যাঁ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বটে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কতটা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সেটাই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দেখছি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74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7900" y="369000"/>
            <a:ext cx="76200" cy="61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142440" y="369000"/>
            <a:ext cx="5760000" cy="6120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4800" y="369000"/>
            <a:ext cx="5760000" cy="6120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20840" y="1478280"/>
            <a:ext cx="461772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পরিচ্ছন্নতার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মতো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ধোয়া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নখগুলো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রোগবালাইয়ের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শুরু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এখান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just"/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" y="1478280"/>
            <a:ext cx="461772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বিশেষ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টয়লেট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এসে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নাকের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সর্দিও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যেমন-তেমন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মোছ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তারপর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হাতও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দেখলাম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ধোও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মোটেই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4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60520" y="2225040"/>
            <a:ext cx="3870960" cy="2407920"/>
          </a:xfrm>
          <a:prstGeom prst="ellipse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7900" y="369000"/>
            <a:ext cx="76200" cy="61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142440" y="369000"/>
            <a:ext cx="5760000" cy="61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4800" y="369000"/>
            <a:ext cx="5760000" cy="61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720840" y="1478280"/>
            <a:ext cx="461772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তারপর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অন্তুকে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বাবা-মা’র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সামনে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বসিয়ে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মামা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বললেন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দেখলাম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ভাগিনা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একটা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অভ্যাস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ধোয়া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তুমি</a:t>
            </a:r>
            <a:r>
              <a:rPr lang="en-GB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GB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মতো</a:t>
            </a:r>
            <a:r>
              <a:rPr lang="en-GB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ধোও</a:t>
            </a:r>
            <a:r>
              <a:rPr lang="en-GB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en-GB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680" y="1478280"/>
            <a:ext cx="461772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বাবা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হেসেই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বললেন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অন্তু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বরাবর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just"/>
            <a:endParaRPr lang="en-GB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মামা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বলেন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হ্যাঁ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বটে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কতটা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সেটাই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দেখছি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33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009" y="1002342"/>
            <a:ext cx="6335663" cy="646331"/>
          </a:xfrm>
          <a:prstGeom prst="rect">
            <a:avLst/>
          </a:prstGeom>
          <a:noFill/>
          <a:ln w="28575">
            <a:solidFill>
              <a:srgbClr val="0099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n>
                  <a:solidFill>
                    <a:srgbClr val="800000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GB" sz="3600" dirty="0" smtClean="0">
                <a:ln>
                  <a:solidFill>
                    <a:srgbClr val="800000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3600" dirty="0" err="1" smtClean="0">
                <a:ln>
                  <a:solidFill>
                    <a:srgbClr val="800000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বিগত</a:t>
            </a:r>
            <a:r>
              <a:rPr lang="bn-IN" sz="3600" dirty="0" smtClean="0">
                <a:ln>
                  <a:solidFill>
                    <a:srgbClr val="800000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পাঠ্যাংশ</a:t>
            </a:r>
            <a:r>
              <a:rPr lang="en-GB" sz="3600" dirty="0" err="1" smtClean="0">
                <a:ln>
                  <a:solidFill>
                    <a:srgbClr val="800000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টুকু</a:t>
            </a:r>
            <a:r>
              <a:rPr lang="en-GB" sz="3600" dirty="0" smtClean="0">
                <a:ln>
                  <a:solidFill>
                    <a:srgbClr val="800000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800000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আবার</a:t>
            </a:r>
            <a:r>
              <a:rPr lang="en-GB" sz="3600" dirty="0" smtClean="0">
                <a:ln>
                  <a:solidFill>
                    <a:srgbClr val="800000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800000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r>
              <a:rPr lang="en-GB" sz="3600" dirty="0" smtClean="0">
                <a:ln>
                  <a:solidFill>
                    <a:srgbClr val="800000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600" dirty="0">
              <a:ln>
                <a:solidFill>
                  <a:srgbClr val="800000"/>
                </a:solidFill>
              </a:ln>
              <a:solidFill>
                <a:srgbClr val="0099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066" y="609600"/>
            <a:ext cx="6518560" cy="1258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72570" y="767238"/>
            <a:ext cx="1005840" cy="1005840"/>
            <a:chOff x="783767" y="1126668"/>
            <a:chExt cx="1005840" cy="1005840"/>
          </a:xfrm>
          <a:gradFill flip="none" rotWithShape="1">
            <a:gsLst>
              <a:gs pos="47500">
                <a:srgbClr val="FFFF00"/>
              </a:gs>
              <a:gs pos="97000">
                <a:srgbClr val="FF0000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7800000" scaled="0"/>
            <a:tileRect/>
          </a:gradFill>
        </p:grpSpPr>
        <p:sp>
          <p:nvSpPr>
            <p:cNvPr id="3" name="Donut 2"/>
            <p:cNvSpPr/>
            <p:nvPr/>
          </p:nvSpPr>
          <p:spPr>
            <a:xfrm>
              <a:off x="783767" y="1126668"/>
              <a:ext cx="1005840" cy="1005840"/>
            </a:xfrm>
            <a:prstGeom prst="donut">
              <a:avLst>
                <a:gd name="adj" fmla="val 25000"/>
              </a:avLst>
            </a:prstGeom>
            <a:grpFill/>
            <a:ln w="76200">
              <a:solidFill>
                <a:srgbClr val="00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5-Point Star 3"/>
            <p:cNvSpPr/>
            <p:nvPr/>
          </p:nvSpPr>
          <p:spPr>
            <a:xfrm>
              <a:off x="947055" y="1257296"/>
              <a:ext cx="182880" cy="182880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1442358" y="1801585"/>
              <a:ext cx="182880" cy="182880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94693" y="4414350"/>
            <a:ext cx="9478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 বলতে থাকেন, </a:t>
            </a:r>
            <a:r>
              <a:rPr lang="bn-IN" sz="3600" dirty="0" smtClean="0">
                <a:ln>
                  <a:solidFill>
                    <a:srgbClr val="0000FF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বুঝলি সান্টু। ছেলেটাকে এত দেখে-শুনে রাখি, তারপরেও দ্যাখ, আজকাল ওর যেন এটা-সেটা অসুখ-বিসুখ লেগেই থাকে। ভাবছি ভালো ডাক্তার দেখাবো।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44" y="833766"/>
            <a:ext cx="4297913" cy="359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2.96296E-6 L 0.22226 2.96296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  <p:bldP spid="6" grpId="3" animBg="1"/>
      <p:bldP spid="6" grpId="4" animBg="1"/>
      <p:bldP spid="10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7900" y="369000"/>
            <a:ext cx="76200" cy="61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142440" y="369000"/>
            <a:ext cx="5760000" cy="61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4800" y="369000"/>
            <a:ext cx="5760000" cy="61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20840" y="1478280"/>
            <a:ext cx="461772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পরিচ্ছন্নতার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কাজই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মতো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ধোয়া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নখগুলো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রোগবালাইয়ের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শুরু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এখান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থেকেই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just"/>
            <a:endParaRPr lang="en-GB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" y="1478280"/>
            <a:ext cx="461772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বিশেষ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টয়লেট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এসে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নাকের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সর্দিও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যেমন-তেমন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মোছ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তারপর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হাতও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দেখলাম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ধোও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মোটেই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1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60520" y="2225040"/>
            <a:ext cx="3870960" cy="2407920"/>
          </a:xfrm>
          <a:prstGeom prst="ellipse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মূলভাব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8929" y="1443841"/>
            <a:ext cx="8654143" cy="3970318"/>
          </a:xfrm>
          <a:prstGeom prst="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সুস্থ-সবল-সতেজ শরীর ও মন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সবারই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দরকার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এ-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প্রত্যেককেই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ধোয়া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দরকার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টয়লেট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বেরিয়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আমারা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যেনো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সাবান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হাত-পায়ের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নখ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কাটি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রাখি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সুস্থ-সবল-সতেজ শরীর ও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পাবো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FF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60520" y="2225040"/>
            <a:ext cx="3870960" cy="2407920"/>
          </a:xfrm>
          <a:prstGeom prst="ellipse">
            <a:avLst/>
          </a:prstGeom>
          <a:solidFill>
            <a:srgbClr val="3333CC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60520" y="2225040"/>
            <a:ext cx="3870960" cy="2407920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লাল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2420" y="5223600"/>
            <a:ext cx="11567160" cy="1400235"/>
            <a:chOff x="1574664" y="848787"/>
            <a:chExt cx="8856849" cy="1345143"/>
          </a:xfrm>
        </p:grpSpPr>
        <p:sp>
          <p:nvSpPr>
            <p:cNvPr id="5" name="Rectangle 4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12445" y="5193120"/>
            <a:ext cx="10115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বাবা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হেসেই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বললেন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অন্তু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বরাবর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মামা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বলেন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হ্যাঁ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বটে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কতটা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সেটাই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দেখছি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8594" r="100000">
                        <a14:foregroundMark x1="53281" y1="53333" x2="55937" y2="50278"/>
                        <a14:foregroundMark x1="89844" y1="76389" x2="92813" y2="78889"/>
                        <a14:foregroundMark x1="68125" y1="23889" x2="67500" y2="25833"/>
                        <a14:foregroundMark x1="76250" y1="40278" x2="78281" y2="42222"/>
                        <a14:backgroundMark x1="23906" y1="58889" x2="22813" y2="88056"/>
                        <a14:backgroundMark x1="63750" y1="52222" x2="64688" y2="51667"/>
                        <a14:backgroundMark x1="67969" y1="70556" x2="67813" y2="71389"/>
                        <a14:backgroundMark x1="96563" y1="57222" x2="99844" y2="69444"/>
                        <a14:backgroundMark x1="98125" y1="88611" x2="99844" y2="89444"/>
                        <a14:backgroundMark x1="24375" y1="86389" x2="25313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13102" b="10232"/>
          <a:stretch/>
        </p:blipFill>
        <p:spPr>
          <a:xfrm>
            <a:off x="2239166" y="672834"/>
            <a:ext cx="7713668" cy="4371606"/>
          </a:xfrm>
          <a:prstGeom prst="rect">
            <a:avLst/>
          </a:prstGeom>
          <a:gradFill>
            <a:gsLst>
              <a:gs pos="0">
                <a:srgbClr val="00B0F0"/>
              </a:gs>
              <a:gs pos="29000">
                <a:schemeClr val="accent1">
                  <a:lumMod val="45000"/>
                  <a:lumOff val="55000"/>
                </a:schemeClr>
              </a:gs>
              <a:gs pos="72000">
                <a:srgbClr val="FFFF00"/>
              </a:gs>
              <a:gs pos="100000">
                <a:srgbClr val="00FF0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75000">
                  <a:srgbClr val="0070C0"/>
                </a:gs>
                <a:gs pos="25000">
                  <a:srgbClr val="FFC000"/>
                </a:gs>
                <a:gs pos="50000">
                  <a:srgbClr val="92D050"/>
                </a:gs>
                <a:gs pos="100000">
                  <a:srgbClr val="7030A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280377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60520" y="2225040"/>
            <a:ext cx="3870960" cy="2407920"/>
          </a:xfrm>
          <a:prstGeom prst="ellipse">
            <a:avLst/>
          </a:prstGeom>
          <a:solidFill>
            <a:srgbClr val="3333CC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নীল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420" y="5132160"/>
            <a:ext cx="11567160" cy="1539180"/>
            <a:chOff x="1574664" y="848787"/>
            <a:chExt cx="8856849" cy="1345143"/>
          </a:xfrm>
        </p:grpSpPr>
        <p:sp>
          <p:nvSpPr>
            <p:cNvPr id="4" name="Rectangle 3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12445" y="5162640"/>
            <a:ext cx="10115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তারপর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অন্তুকে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বাবা-মা’র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সামনে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বসিয়ে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মামা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বললেন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দেখলাম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ভাগিনা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একটা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অভ্যাস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ধোয়া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8594" r="100000">
                        <a14:foregroundMark x1="53281" y1="53333" x2="55937" y2="50278"/>
                        <a14:foregroundMark x1="89844" y1="76389" x2="92813" y2="78889"/>
                        <a14:foregroundMark x1="68125" y1="23889" x2="67500" y2="25833"/>
                        <a14:foregroundMark x1="76250" y1="40278" x2="78281" y2="42222"/>
                        <a14:backgroundMark x1="23906" y1="58889" x2="22813" y2="88056"/>
                        <a14:backgroundMark x1="63750" y1="52222" x2="64688" y2="51667"/>
                        <a14:backgroundMark x1="67969" y1="70556" x2="67813" y2="71389"/>
                        <a14:backgroundMark x1="96563" y1="57222" x2="99844" y2="69444"/>
                        <a14:backgroundMark x1="98125" y1="88611" x2="99844" y2="89444"/>
                        <a14:backgroundMark x1="24375" y1="86389" x2="25313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13102" b="10232"/>
          <a:stretch/>
        </p:blipFill>
        <p:spPr>
          <a:xfrm flipH="1">
            <a:off x="2239166" y="566154"/>
            <a:ext cx="7713668" cy="4371606"/>
          </a:xfrm>
          <a:prstGeom prst="rect">
            <a:avLst/>
          </a:prstGeom>
          <a:gradFill>
            <a:gsLst>
              <a:gs pos="0">
                <a:srgbClr val="00B0F0"/>
              </a:gs>
              <a:gs pos="29000">
                <a:schemeClr val="accent1">
                  <a:lumMod val="45000"/>
                  <a:lumOff val="55000"/>
                </a:schemeClr>
              </a:gs>
              <a:gs pos="72000">
                <a:srgbClr val="FFFF00"/>
              </a:gs>
              <a:gs pos="100000">
                <a:srgbClr val="00FF0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25000">
                  <a:srgbClr val="FFFF00"/>
                </a:gs>
                <a:gs pos="50450">
                  <a:srgbClr val="92D050"/>
                </a:gs>
                <a:gs pos="75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11966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60520" y="2225040"/>
            <a:ext cx="3870960" cy="2407920"/>
          </a:xfrm>
          <a:prstGeom prst="ellipse">
            <a:avLst/>
          </a:prstGeom>
          <a:solidFill>
            <a:srgbClr val="00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সবুজ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420" y="5116920"/>
            <a:ext cx="11567160" cy="1421040"/>
            <a:chOff x="1574664" y="848787"/>
            <a:chExt cx="8856849" cy="1345143"/>
          </a:xfrm>
        </p:grpSpPr>
        <p:sp>
          <p:nvSpPr>
            <p:cNvPr id="4" name="Rectangle 3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12445" y="5238840"/>
            <a:ext cx="1011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তুমি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মতো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ধোও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বিশেষ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টয়লেট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এসে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3082" y="868918"/>
            <a:ext cx="7045837" cy="3992642"/>
          </a:xfrm>
          <a:prstGeom prst="rect">
            <a:avLst/>
          </a:prstGeom>
          <a:gradFill>
            <a:gsLst>
              <a:gs pos="0">
                <a:srgbClr val="FF0000"/>
              </a:gs>
              <a:gs pos="25000">
                <a:srgbClr val="FFFF00"/>
              </a:gs>
              <a:gs pos="50450">
                <a:srgbClr val="92D050"/>
              </a:gs>
              <a:gs pos="75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25000">
                  <a:srgbClr val="FFFF00"/>
                </a:gs>
                <a:gs pos="75000">
                  <a:srgbClr val="00B0F0"/>
                </a:gs>
                <a:gs pos="50000">
                  <a:srgbClr val="00B050"/>
                </a:gs>
                <a:gs pos="100000">
                  <a:srgbClr val="00206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41474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60520" y="2225040"/>
            <a:ext cx="3870960" cy="2407920"/>
          </a:xfrm>
          <a:prstGeom prst="ellipse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বেগুনি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420" y="5223600"/>
            <a:ext cx="11567160" cy="1215569"/>
            <a:chOff x="1574664" y="848787"/>
            <a:chExt cx="8856849" cy="1345143"/>
          </a:xfrm>
        </p:grpSpPr>
        <p:sp>
          <p:nvSpPr>
            <p:cNvPr id="4" name="Rectangle 3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12445" y="5238840"/>
            <a:ext cx="1011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নাকের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সর্দিও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যেমন-তেমন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মোছ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তারপর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হাতও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দেখলাম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ধোও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82" y="868918"/>
            <a:ext cx="7045837" cy="3992642"/>
          </a:xfrm>
          <a:prstGeom prst="rect">
            <a:avLst/>
          </a:prstGeom>
          <a:gradFill>
            <a:gsLst>
              <a:gs pos="0">
                <a:srgbClr val="FF0000"/>
              </a:gs>
              <a:gs pos="25000">
                <a:srgbClr val="FFFF00"/>
              </a:gs>
              <a:gs pos="50450">
                <a:srgbClr val="92D050"/>
              </a:gs>
              <a:gs pos="75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25000">
                  <a:srgbClr val="FFFF00"/>
                </a:gs>
                <a:gs pos="75000">
                  <a:srgbClr val="00B0F0"/>
                </a:gs>
                <a:gs pos="50000">
                  <a:srgbClr val="00B050"/>
                </a:gs>
                <a:gs pos="100000">
                  <a:srgbClr val="00206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28374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60520" y="2225040"/>
            <a:ext cx="3870960" cy="2407920"/>
          </a:xfrm>
          <a:prstGeom prst="ellipse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আকাশি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420" y="4937760"/>
            <a:ext cx="11567160" cy="1645920"/>
            <a:chOff x="1574664" y="848787"/>
            <a:chExt cx="8856849" cy="1345143"/>
          </a:xfrm>
        </p:grpSpPr>
        <p:sp>
          <p:nvSpPr>
            <p:cNvPr id="4" name="Rectangle 3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12445" y="4964520"/>
            <a:ext cx="10115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পরিচ্ছন্নতার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কাজই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মতো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ধোয়া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নখগুলো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রোগবালাইয়ের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শুরু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এখান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থেকেই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3082" y="762238"/>
            <a:ext cx="7045837" cy="3992642"/>
          </a:xfrm>
          <a:prstGeom prst="rect">
            <a:avLst/>
          </a:prstGeom>
          <a:gradFill>
            <a:gsLst>
              <a:gs pos="0">
                <a:srgbClr val="FF0000"/>
              </a:gs>
              <a:gs pos="25000">
                <a:srgbClr val="FFFF00"/>
              </a:gs>
              <a:gs pos="50450">
                <a:srgbClr val="92D050"/>
              </a:gs>
              <a:gs pos="75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127000" cmpd="tri">
            <a:gradFill>
              <a:gsLst>
                <a:gs pos="0">
                  <a:srgbClr val="FF0000"/>
                </a:gs>
                <a:gs pos="25000">
                  <a:srgbClr val="FFFF00"/>
                </a:gs>
                <a:gs pos="75000">
                  <a:srgbClr val="00B0F0"/>
                </a:gs>
                <a:gs pos="50000">
                  <a:srgbClr val="00B050"/>
                </a:gs>
                <a:gs pos="100000">
                  <a:srgbClr val="002060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42294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047272" y="1799700"/>
            <a:ext cx="3657600" cy="3657600"/>
            <a:chOff x="838200" y="1600200"/>
            <a:chExt cx="3657600" cy="3657600"/>
          </a:xfrm>
          <a:solidFill>
            <a:srgbClr val="0000FF"/>
          </a:solidFill>
        </p:grpSpPr>
        <p:sp>
          <p:nvSpPr>
            <p:cNvPr id="9" name="Oval 8"/>
            <p:cNvSpPr/>
            <p:nvPr/>
          </p:nvSpPr>
          <p:spPr>
            <a:xfrm>
              <a:off x="2438400" y="32004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nut 9"/>
            <p:cNvSpPr/>
            <p:nvPr/>
          </p:nvSpPr>
          <p:spPr>
            <a:xfrm>
              <a:off x="838200" y="1600200"/>
              <a:ext cx="3657600" cy="3657600"/>
            </a:xfrm>
            <a:prstGeom prst="donut">
              <a:avLst>
                <a:gd name="adj" fmla="val 50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61772" y="2056875"/>
            <a:ext cx="228600" cy="3143250"/>
            <a:chOff x="2552700" y="1857375"/>
            <a:chExt cx="228600" cy="3143250"/>
          </a:xfrm>
        </p:grpSpPr>
        <p:sp>
          <p:nvSpPr>
            <p:cNvPr id="12" name="Isosceles Triangle 11"/>
            <p:cNvSpPr/>
            <p:nvPr/>
          </p:nvSpPr>
          <p:spPr>
            <a:xfrm>
              <a:off x="2552700" y="1857375"/>
              <a:ext cx="228600" cy="1314450"/>
            </a:xfrm>
            <a:prstGeom prst="triangle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flipV="1">
              <a:off x="2552700" y="3686175"/>
              <a:ext cx="228600" cy="131445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Donut 13"/>
          <p:cNvSpPr/>
          <p:nvPr/>
        </p:nvSpPr>
        <p:spPr>
          <a:xfrm>
            <a:off x="1227372" y="1856850"/>
            <a:ext cx="3657600" cy="3657600"/>
          </a:xfrm>
          <a:prstGeom prst="donut">
            <a:avLst>
              <a:gd name="adj" fmla="val 5074"/>
            </a:avLst>
          </a:prstGeom>
          <a:gradFill>
            <a:gsLst>
              <a:gs pos="0">
                <a:srgbClr val="FF0000"/>
              </a:gs>
              <a:gs pos="54000">
                <a:srgbClr val="0000FF"/>
              </a:gs>
              <a:gs pos="100000">
                <a:srgbClr val="FFFF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17872" y="2028300"/>
            <a:ext cx="3291840" cy="3291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 থেকে নতুন শব্দ খুঁজি-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5440" y="3107383"/>
            <a:ext cx="2133600" cy="6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n>
                  <a:solidFill>
                    <a:srgbClr val="009900"/>
                  </a:solidFill>
                </a:ln>
                <a:solidFill>
                  <a:srgbClr val="66FF3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রোগবালাই</a:t>
            </a:r>
            <a:endParaRPr lang="en-US" sz="3600" dirty="0">
              <a:ln>
                <a:solidFill>
                  <a:srgbClr val="009900"/>
                </a:solidFill>
              </a:ln>
              <a:solidFill>
                <a:srgbClr val="66FF3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" y="1428840"/>
            <a:ext cx="9410700" cy="1215569"/>
            <a:chOff x="1574664" y="848787"/>
            <a:chExt cx="8856849" cy="1345143"/>
          </a:xfrm>
        </p:grpSpPr>
        <p:sp>
          <p:nvSpPr>
            <p:cNvPr id="3" name="Rectangle 2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12445" y="1657440"/>
            <a:ext cx="821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শব্দটির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বাক্যে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শিখি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9575" y="2940899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endParaRPr lang="en-US" sz="4000" b="1" u="sng" dirty="0">
              <a:ln>
                <a:solidFill>
                  <a:srgbClr val="002060"/>
                </a:solidFill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2940899"/>
            <a:ext cx="2151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 অর্থ</a:t>
            </a:r>
            <a:endParaRPr lang="en-US" sz="4000" b="1" u="sng" dirty="0">
              <a:ln>
                <a:solidFill>
                  <a:srgbClr val="002060"/>
                </a:solidFill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4321" y="4506898"/>
            <a:ext cx="203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রোগবালাই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5822" y="4522664"/>
            <a:ext cx="188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অসুখবিসুখ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465" y="5303099"/>
            <a:ext cx="265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বাক্যে</a:t>
            </a:r>
            <a:r>
              <a:rPr lang="en-GB" sz="3600" u="sng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u="sng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GB" sz="3600" u="sng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3600" u="sng" dirty="0">
              <a:ln>
                <a:solidFill>
                  <a:srgbClr val="002060"/>
                </a:solidFill>
              </a:ln>
              <a:solidFill>
                <a:srgbClr val="00FF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7665" y="5303099"/>
            <a:ext cx="8229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সাবান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ধুলে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অসুখবিসুখ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noFill/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ln>
                <a:solidFill>
                  <a:srgbClr val="002060"/>
                </a:solidFill>
              </a:ln>
              <a:noFill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03320" y="3764280"/>
            <a:ext cx="350520" cy="563880"/>
          </a:xfrm>
          <a:prstGeom prst="down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8442960" y="3764280"/>
            <a:ext cx="350520" cy="563880"/>
          </a:xfrm>
          <a:prstGeom prst="down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 rot="16200000">
            <a:off x="5781300" y="1808220"/>
            <a:ext cx="350520" cy="2952000"/>
          </a:xfrm>
          <a:prstGeom prst="down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7" grpId="0"/>
      <p:bldP spid="18" grpId="0"/>
      <p:bldP spid="7" grpId="0" animBg="1"/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" y="727800"/>
            <a:ext cx="9410700" cy="1215569"/>
            <a:chOff x="1574664" y="848787"/>
            <a:chExt cx="8856849" cy="1345143"/>
          </a:xfrm>
        </p:grpSpPr>
        <p:sp>
          <p:nvSpPr>
            <p:cNvPr id="3" name="Rectangle 2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12445" y="956400"/>
            <a:ext cx="821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বিগত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অনুচ্ছেদ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787" y="2895600"/>
            <a:ext cx="11023293" cy="286232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অন্তুর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শারীরিক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অবস্থা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মা-বাবা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চিন্তিত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তারা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ডাক্তার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খোঁজার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অন্তুর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মামার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সহযোগিতা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চাইলেন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মামা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অন্তুকে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পর্যবেক্ষণ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সমস্যা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বুঝলেন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মামা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তাকে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টয়লেট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বেরিয়ে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ব্যবস্থা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করলেন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অন্তু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মামার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নির্দেশনা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পালন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মা-বাবা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খুশি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হলেন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t="10776" b="9913"/>
          <a:stretch/>
        </p:blipFill>
        <p:spPr>
          <a:xfrm>
            <a:off x="6999891" y="966009"/>
            <a:ext cx="4256689" cy="2462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127" y="1513483"/>
            <a:ext cx="5376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বাবা তাতে যোগ করেন- </a:t>
            </a:r>
            <a:r>
              <a:rPr lang="bn-IN" sz="3600" dirty="0" smtClean="0">
                <a:ln>
                  <a:solidFill>
                    <a:srgbClr val="0000FF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সান্টু, </a:t>
            </a:r>
            <a:r>
              <a:rPr lang="bn-IN" sz="3600" dirty="0">
                <a:ln>
                  <a:solidFill>
                    <a:srgbClr val="0000FF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তোমার জানা ভালো ডাক্তার কেউ আছেন</a:t>
            </a:r>
            <a:r>
              <a:rPr lang="bn-IN" sz="3600" dirty="0" smtClean="0">
                <a:ln>
                  <a:solidFill>
                    <a:srgbClr val="0000FF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dirty="0">
              <a:ln>
                <a:solidFill>
                  <a:srgbClr val="0000FF"/>
                </a:solidFill>
              </a:ln>
              <a:solidFill>
                <a:srgbClr val="0099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9007" y="4014944"/>
            <a:ext cx="5780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>
                  <a:solidFill>
                    <a:srgbClr val="0000FF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আচ্ছা, আমি দুদিন আছি। একটু দেখে নিই। আমার মনে হয়, ওর কোনো </a:t>
            </a:r>
            <a:r>
              <a:rPr lang="bn-IN" sz="3600" dirty="0">
                <a:ln>
                  <a:solidFill>
                    <a:srgbClr val="0000FF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বিশেষ </a:t>
            </a:r>
            <a:r>
              <a:rPr lang="bn-IN" sz="3600" dirty="0" smtClean="0">
                <a:ln>
                  <a:solidFill>
                    <a:srgbClr val="0000FF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অসুখ নয়। ওর দরকার আরও সতর্ক হওয়া।</a:t>
            </a:r>
            <a:endParaRPr lang="en-US" sz="3600" dirty="0">
              <a:ln>
                <a:solidFill>
                  <a:srgbClr val="0000FF"/>
                </a:solidFill>
              </a:ln>
              <a:solidFill>
                <a:srgbClr val="0099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95" y="3310079"/>
            <a:ext cx="4060374" cy="27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576" y="734554"/>
            <a:ext cx="2073964" cy="684000"/>
          </a:xfrm>
          <a:prstGeom prst="rect">
            <a:avLst/>
          </a:prstGeom>
          <a:solidFill>
            <a:srgbClr val="49F43C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GB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hape 2"/>
          <p:cNvSpPr/>
          <p:nvPr/>
        </p:nvSpPr>
        <p:spPr>
          <a:xfrm rot="20700000">
            <a:off x="631143" y="782878"/>
            <a:ext cx="540000" cy="540000"/>
          </a:xfrm>
          <a:prstGeom prst="gear6">
            <a:avLst>
              <a:gd name="adj1" fmla="val 14009"/>
              <a:gd name="adj2" fmla="val 5358"/>
            </a:avLst>
          </a:pr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Donut 3"/>
          <p:cNvSpPr/>
          <p:nvPr/>
        </p:nvSpPr>
        <p:spPr>
          <a:xfrm>
            <a:off x="451143" y="602878"/>
            <a:ext cx="900000" cy="900000"/>
          </a:xfrm>
          <a:prstGeom prst="donut">
            <a:avLst>
              <a:gd name="adj" fmla="val 19139"/>
            </a:avLst>
          </a:prstGeom>
          <a:solidFill>
            <a:srgbClr val="49F43C"/>
          </a:solidFill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144" y="1962835"/>
            <a:ext cx="10155056" cy="646331"/>
          </a:xfrm>
          <a:prstGeom prst="rect">
            <a:avLst/>
          </a:prstGeom>
          <a:solidFill>
            <a:srgbClr val="800000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অন্তুকে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বাবা-মা’র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সামনে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বসিয়ে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মামা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থাকেন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144" y="2755315"/>
            <a:ext cx="10155056" cy="646331"/>
          </a:xfrm>
          <a:prstGeom prst="rect">
            <a:avLst/>
          </a:prstGeom>
          <a:solidFill>
            <a:srgbClr val="800000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পরিষ্কার-পরিচ্ছন্নতার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1144" y="3547795"/>
            <a:ext cx="10155056" cy="646331"/>
          </a:xfrm>
          <a:prstGeom prst="rect">
            <a:avLst/>
          </a:prstGeom>
          <a:solidFill>
            <a:srgbClr val="800000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রোগবালাইয়ের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শুরু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কোথা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1144" y="4340275"/>
            <a:ext cx="10155056" cy="646331"/>
          </a:xfrm>
          <a:prstGeom prst="rect">
            <a:avLst/>
          </a:prstGeom>
          <a:solidFill>
            <a:srgbClr val="800000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তুমি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মতো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ধোও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ধোও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1144" y="5132755"/>
            <a:ext cx="10155056" cy="646331"/>
          </a:xfrm>
          <a:prstGeom prst="rect">
            <a:avLst/>
          </a:prstGeom>
          <a:solidFill>
            <a:srgbClr val="800000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পাঁচটি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অভ্যাস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GB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GB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" y="727800"/>
            <a:ext cx="9410700" cy="1215569"/>
            <a:chOff x="1574664" y="848787"/>
            <a:chExt cx="8856849" cy="1345143"/>
          </a:xfrm>
        </p:grpSpPr>
        <p:sp>
          <p:nvSpPr>
            <p:cNvPr id="3" name="Rectangle 2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74664" y="1126373"/>
              <a:ext cx="551296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87529" y="848787"/>
              <a:ext cx="119705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12445" y="956400"/>
            <a:ext cx="821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সারসংক্ষেপ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8929" y="2297281"/>
            <a:ext cx="8654143" cy="3970318"/>
          </a:xfrm>
          <a:prstGeom prst="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সুস্থ-সবল-সতেজ শরীর ও মন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সবারই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দরকার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এ-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প্রত্যেককেই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ধোয়া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দরকার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টয়লেট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বেরিয়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আমারা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যেনো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সাবান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হাত-পায়ের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নখ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কাটি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রাখি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সুস্থ-সবল-সতেজ শরীর ও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পাবো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FF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19" y="1489800"/>
            <a:ext cx="3970021" cy="1215569"/>
            <a:chOff x="1574662" y="848787"/>
            <a:chExt cx="8856851" cy="1345143"/>
          </a:xfrm>
        </p:grpSpPr>
        <p:sp>
          <p:nvSpPr>
            <p:cNvPr id="3" name="Rectangle 2"/>
            <p:cNvSpPr/>
            <p:nvPr/>
          </p:nvSpPr>
          <p:spPr>
            <a:xfrm>
              <a:off x="1574664" y="848787"/>
              <a:ext cx="8856849" cy="134514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74662" y="1126373"/>
              <a:ext cx="963763" cy="172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23524" y="848787"/>
              <a:ext cx="321254" cy="13451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53365" y="1718400"/>
            <a:ext cx="2769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4100" y="3337560"/>
            <a:ext cx="75438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পাঠ্যাংশটুকু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পড়বে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শেখা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বাক্যে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আবার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লিখবে</a:t>
            </a:r>
            <a:r>
              <a:rPr lang="en-GB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636" y="201153"/>
            <a:ext cx="11870871" cy="6474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18" y="2412422"/>
            <a:ext cx="2369921" cy="2457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98" y="2412423"/>
            <a:ext cx="2369921" cy="2457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84" y="654378"/>
            <a:ext cx="2369921" cy="2457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6517" y="4882246"/>
            <a:ext cx="4687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আল্লাহ     হাফেজ</a:t>
            </a:r>
            <a:endParaRPr lang="en-US" sz="4800" dirty="0">
              <a:solidFill>
                <a:srgbClr val="FF000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5929394" y="1213945"/>
            <a:ext cx="359357" cy="5391807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9852748" y="3231944"/>
            <a:ext cx="362693" cy="3389574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148662" y="3231943"/>
            <a:ext cx="380578" cy="3373809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03094" y="2322790"/>
            <a:ext cx="2743200" cy="2743200"/>
            <a:chOff x="896666" y="541286"/>
            <a:chExt cx="3084134" cy="3082167"/>
          </a:xfrm>
        </p:grpSpPr>
        <p:sp>
          <p:nvSpPr>
            <p:cNvPr id="11" name="Isosceles Triangle 10"/>
            <p:cNvSpPr/>
            <p:nvPr/>
          </p:nvSpPr>
          <p:spPr>
            <a:xfrm flipV="1">
              <a:off x="1669176" y="1384734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A01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2012737" y="966955"/>
              <a:ext cx="1545021" cy="69368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5400000" flipV="1">
              <a:off x="2144113" y="160808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435779" y="2086308"/>
              <a:ext cx="1545021" cy="69368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 flipV="1">
              <a:off x="1926023" y="208630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16200000">
              <a:off x="1312491" y="2504101"/>
              <a:ext cx="1545021" cy="69368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16200000" flipV="1">
              <a:off x="1443868" y="186296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896666" y="1384734"/>
              <a:ext cx="1545021" cy="6936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5400000">
            <a:off x="4764690" y="282796"/>
            <a:ext cx="2743200" cy="2743200"/>
            <a:chOff x="896666" y="541286"/>
            <a:chExt cx="3084134" cy="3082167"/>
          </a:xfrm>
        </p:grpSpPr>
        <p:sp>
          <p:nvSpPr>
            <p:cNvPr id="20" name="Isosceles Triangle 19"/>
            <p:cNvSpPr/>
            <p:nvPr/>
          </p:nvSpPr>
          <p:spPr>
            <a:xfrm flipV="1">
              <a:off x="1669176" y="1384734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A01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rot="5400000">
              <a:off x="2012737" y="966955"/>
              <a:ext cx="1545021" cy="69368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5400000" flipV="1">
              <a:off x="2144113" y="160808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2435779" y="2086308"/>
              <a:ext cx="1545021" cy="69368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10800000" flipV="1">
              <a:off x="1926023" y="208630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1312491" y="2504101"/>
              <a:ext cx="1545021" cy="69368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16200000" flipV="1">
              <a:off x="1443868" y="186296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6666" y="1384734"/>
              <a:ext cx="1545021" cy="6936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8682875" y="2317543"/>
            <a:ext cx="2743200" cy="2743200"/>
            <a:chOff x="896666" y="541286"/>
            <a:chExt cx="3084134" cy="3082167"/>
          </a:xfrm>
        </p:grpSpPr>
        <p:sp>
          <p:nvSpPr>
            <p:cNvPr id="29" name="Isosceles Triangle 28"/>
            <p:cNvSpPr/>
            <p:nvPr/>
          </p:nvSpPr>
          <p:spPr>
            <a:xfrm flipV="1">
              <a:off x="1669176" y="1384734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A01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5400000">
              <a:off x="2012737" y="966955"/>
              <a:ext cx="1545021" cy="69368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5400000" flipV="1">
              <a:off x="2144113" y="160808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10800000">
              <a:off x="2435779" y="2086308"/>
              <a:ext cx="1545021" cy="69368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0800000" flipV="1">
              <a:off x="1926023" y="208630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16200000">
              <a:off x="1312491" y="2504101"/>
              <a:ext cx="1545021" cy="69368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rot="16200000" flipV="1">
              <a:off x="1443868" y="186296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896666" y="1384734"/>
              <a:ext cx="1545021" cy="6936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95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2" t="33525" b="10270"/>
          <a:stretch/>
        </p:blipFill>
        <p:spPr>
          <a:xfrm flipH="1">
            <a:off x="1429401" y="1403123"/>
            <a:ext cx="2774731" cy="3105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2" t="33525" b="10270"/>
          <a:stretch/>
        </p:blipFill>
        <p:spPr>
          <a:xfrm flipH="1">
            <a:off x="1403135" y="1403124"/>
            <a:ext cx="2774731" cy="3105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957" y="3429000"/>
            <a:ext cx="3207860" cy="2637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649186"/>
            <a:ext cx="646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একটু পরেই দেখা গেল অন্তু টয়লেট থেকে বের হচ্ছে।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980" y="5459195"/>
            <a:ext cx="655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তারপর সোজা ছুটে গেল বাইরে খেলায়।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54922 0.27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1" y="1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t="10418" r="45202" b="10119"/>
          <a:stretch/>
        </p:blipFill>
        <p:spPr>
          <a:xfrm>
            <a:off x="3782787" y="767441"/>
            <a:ext cx="4234542" cy="3475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0773" y="4523017"/>
            <a:ext cx="9682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সন্ধ্যায় মামা অন্তুর সঙ্গে কিছু সময় কাটালেন। ওর সারা দিনের চলাফেরা, মুখ-হাত ধোয়া, গোসল করা, খাওয়া-দাওয়া সবকিছু সম্পর্কে আলোচনা করলেন।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t="10119" r="26130" b="9822"/>
          <a:stretch/>
        </p:blipFill>
        <p:spPr>
          <a:xfrm>
            <a:off x="3978729" y="767441"/>
            <a:ext cx="4234542" cy="3475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2308" y="4931234"/>
            <a:ext cx="798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 দিন বিকেলে অন্তুর সঙ্গে মামা মাঠে গেলেন।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7043" y="783771"/>
            <a:ext cx="3080657" cy="2645229"/>
            <a:chOff x="4914901" y="1289958"/>
            <a:chExt cx="4637314" cy="4425036"/>
          </a:xfrm>
        </p:grpSpPr>
        <p:sp>
          <p:nvSpPr>
            <p:cNvPr id="3" name="Rectangle 2"/>
            <p:cNvSpPr/>
            <p:nvPr/>
          </p:nvSpPr>
          <p:spPr>
            <a:xfrm>
              <a:off x="4914901" y="1306278"/>
              <a:ext cx="4629151" cy="440871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3" t="10119" r="677" b="9524"/>
            <a:stretch/>
          </p:blipFill>
          <p:spPr>
            <a:xfrm>
              <a:off x="4914901" y="1289958"/>
              <a:ext cx="4637314" cy="440871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822371" y="1861453"/>
            <a:ext cx="659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ঘরে ফিরে মামা দাঁড়িয়ে থেকে অন্তুর মুখ-হাত ধোয়ালেন।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flipH="1">
            <a:off x="8338437" y="3592458"/>
            <a:ext cx="3075234" cy="2589498"/>
            <a:chOff x="4898571" y="1289958"/>
            <a:chExt cx="4653644" cy="4425048"/>
          </a:xfrm>
        </p:grpSpPr>
        <p:grpSp>
          <p:nvGrpSpPr>
            <p:cNvPr id="7" name="Group 6"/>
            <p:cNvGrpSpPr/>
            <p:nvPr/>
          </p:nvGrpSpPr>
          <p:grpSpPr>
            <a:xfrm>
              <a:off x="4914901" y="1289958"/>
              <a:ext cx="4637314" cy="4425036"/>
              <a:chOff x="4914901" y="1289958"/>
              <a:chExt cx="4637314" cy="442503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914901" y="1306278"/>
                <a:ext cx="4629151" cy="440871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3" t="10119" r="677" b="9524"/>
              <a:stretch/>
            </p:blipFill>
            <p:spPr>
              <a:xfrm>
                <a:off x="4914901" y="1289958"/>
                <a:ext cx="4637314" cy="4408716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8" t="11310" r="57087" b="11607"/>
            <a:stretch/>
          </p:blipFill>
          <p:spPr>
            <a:xfrm>
              <a:off x="4898571" y="1485906"/>
              <a:ext cx="2743200" cy="42291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398815" y="4103908"/>
            <a:ext cx="6591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 দেখে মুচকি হেসে বলেই ফেললেন- </a:t>
            </a:r>
            <a:r>
              <a:rPr lang="bn-IN" sz="3600" dirty="0" smtClean="0">
                <a:ln>
                  <a:solidFill>
                    <a:srgbClr val="0000FF"/>
                  </a:solidFill>
                </a:ln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আমার কথা শোনো না বাছা। এখন মামা এসেছে বলে কত ভালো ছেলে।</a:t>
            </a:r>
            <a:endParaRPr lang="en-US" sz="3600" dirty="0">
              <a:ln>
                <a:solidFill>
                  <a:srgbClr val="0000FF"/>
                </a:solidFill>
              </a:ln>
              <a:solidFill>
                <a:srgbClr val="0099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Diagonal Corner Rectangle 19"/>
          <p:cNvSpPr/>
          <p:nvPr/>
        </p:nvSpPr>
        <p:spPr>
          <a:xfrm>
            <a:off x="2393880" y="4447431"/>
            <a:ext cx="7404240" cy="648000"/>
          </a:xfrm>
          <a:prstGeom prst="round2DiagRect">
            <a:avLst/>
          </a:prstGeom>
          <a:solidFill>
            <a:srgbClr val="7030A0"/>
          </a:solidFill>
          <a:ln w="127000" cmpd="tri">
            <a:gradFill>
              <a:gsLst>
                <a:gs pos="0">
                  <a:srgbClr val="FF0000"/>
                </a:gs>
                <a:gs pos="75000">
                  <a:srgbClr val="00B0F0"/>
                </a:gs>
                <a:gs pos="25000">
                  <a:srgbClr val="FFC000"/>
                </a:gs>
                <a:gs pos="50000">
                  <a:srgbClr val="00B050"/>
                </a:gs>
                <a:gs pos="98000">
                  <a:srgbClr val="7030A0"/>
                </a:gs>
              </a:gsLst>
              <a:lin ang="5400000" scaled="1"/>
            </a:gradFill>
          </a:ln>
          <a:effectLst>
            <a:glow rad="101600">
              <a:srgbClr val="00FFFF">
                <a:alpha val="60000"/>
              </a:srgb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সন্ধ্যায়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মামা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দাঁড়িয়ে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করলেন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2393880" y="3258711"/>
            <a:ext cx="7404240" cy="648000"/>
          </a:xfrm>
          <a:prstGeom prst="round2DiagRect">
            <a:avLst/>
          </a:prstGeom>
          <a:solidFill>
            <a:srgbClr val="7030A0"/>
          </a:solidFill>
          <a:ln w="127000" cmpd="tri">
            <a:gradFill>
              <a:gsLst>
                <a:gs pos="0">
                  <a:srgbClr val="FF0000"/>
                </a:gs>
                <a:gs pos="75000">
                  <a:srgbClr val="00B0F0"/>
                </a:gs>
                <a:gs pos="25000">
                  <a:srgbClr val="FFC000"/>
                </a:gs>
                <a:gs pos="50000">
                  <a:srgbClr val="00B050"/>
                </a:gs>
                <a:gs pos="98000">
                  <a:srgbClr val="7030A0"/>
                </a:gs>
              </a:gsLst>
              <a:lin ang="5400000" scaled="1"/>
            </a:gradFill>
          </a:ln>
          <a:effectLst>
            <a:glow rad="101600">
              <a:srgbClr val="00FFFF">
                <a:alpha val="60000"/>
              </a:srgb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মামা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বললেন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2393880" y="2054751"/>
            <a:ext cx="7404240" cy="648000"/>
          </a:xfrm>
          <a:prstGeom prst="round2DiagRect">
            <a:avLst/>
          </a:prstGeom>
          <a:solidFill>
            <a:srgbClr val="7030A0"/>
          </a:solidFill>
          <a:ln w="127000" cmpd="tri">
            <a:gradFill>
              <a:gsLst>
                <a:gs pos="0">
                  <a:srgbClr val="FF0000"/>
                </a:gs>
                <a:gs pos="75000">
                  <a:srgbClr val="00B0F0"/>
                </a:gs>
                <a:gs pos="25000">
                  <a:srgbClr val="FFC000"/>
                </a:gs>
                <a:gs pos="50000">
                  <a:srgbClr val="00B050"/>
                </a:gs>
                <a:gs pos="98000">
                  <a:srgbClr val="7030A0"/>
                </a:gs>
              </a:gsLst>
              <a:lin ang="5400000" scaled="1"/>
            </a:gradFill>
          </a:ln>
          <a:effectLst>
            <a:glow rad="101600">
              <a:srgbClr val="00FFFF">
                <a:alpha val="60000"/>
              </a:srgb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অন্তুর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বাবা-মা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অন্তুর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মামাকে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বললেন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143282" y="1106506"/>
            <a:ext cx="196864" cy="238313"/>
          </a:xfrm>
          <a:prstGeom prst="donut">
            <a:avLst>
              <a:gd name="adj" fmla="val 301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143282" y="1044710"/>
            <a:ext cx="295294" cy="357469"/>
          </a:xfrm>
          <a:prstGeom prst="donut">
            <a:avLst>
              <a:gd name="adj" fmla="val 1970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143283" y="982915"/>
            <a:ext cx="393724" cy="476626"/>
          </a:xfrm>
          <a:prstGeom prst="donut">
            <a:avLst>
              <a:gd name="adj" fmla="val 1567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143282" y="921122"/>
            <a:ext cx="492155" cy="595781"/>
          </a:xfrm>
          <a:prstGeom prst="donut">
            <a:avLst>
              <a:gd name="adj" fmla="val 13297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43282" y="859331"/>
            <a:ext cx="590586" cy="714937"/>
          </a:xfrm>
          <a:prstGeom prst="donut">
            <a:avLst>
              <a:gd name="adj" fmla="val 1105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43283" y="797535"/>
            <a:ext cx="689018" cy="834093"/>
          </a:xfrm>
          <a:prstGeom prst="donut">
            <a:avLst>
              <a:gd name="adj" fmla="val 911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393880" y="881271"/>
            <a:ext cx="7404240" cy="648000"/>
          </a:xfrm>
          <a:prstGeom prst="round2DiagRect">
            <a:avLst/>
          </a:prstGeom>
          <a:solidFill>
            <a:srgbClr val="7030A0"/>
          </a:solidFill>
          <a:ln w="127000" cmpd="tri">
            <a:gradFill>
              <a:gsLst>
                <a:gs pos="0">
                  <a:srgbClr val="FF0000"/>
                </a:gs>
                <a:gs pos="75000">
                  <a:srgbClr val="00B0F0"/>
                </a:gs>
                <a:gs pos="25000">
                  <a:srgbClr val="FFC000"/>
                </a:gs>
                <a:gs pos="50000">
                  <a:srgbClr val="00B050"/>
                </a:gs>
                <a:gs pos="98000">
                  <a:srgbClr val="7030A0"/>
                </a:gs>
              </a:gsLst>
              <a:lin ang="5400000" scaled="1"/>
            </a:gradFill>
          </a:ln>
          <a:effectLst>
            <a:glow rad="101600">
              <a:srgbClr val="00FFFF">
                <a:alpha val="60000"/>
              </a:srgb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অন্তুর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অসুখ-বিসুখ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লেগেই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কেনো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27265" y="868261"/>
            <a:ext cx="3995530" cy="648000"/>
          </a:xfrm>
          <a:custGeom>
            <a:avLst/>
            <a:gdLst>
              <a:gd name="connsiteX0" fmla="*/ 0 w 3995530"/>
              <a:gd name="connsiteY0" fmla="*/ 0 h 828000"/>
              <a:gd name="connsiteX1" fmla="*/ 589721 w 3995530"/>
              <a:gd name="connsiteY1" fmla="*/ 0 h 828000"/>
              <a:gd name="connsiteX2" fmla="*/ 699183 w 3995530"/>
              <a:gd name="connsiteY2" fmla="*/ 0 h 828000"/>
              <a:gd name="connsiteX3" fmla="*/ 3581530 w 3995530"/>
              <a:gd name="connsiteY3" fmla="*/ 0 h 828000"/>
              <a:gd name="connsiteX4" fmla="*/ 3995530 w 3995530"/>
              <a:gd name="connsiteY4" fmla="*/ 414000 h 828000"/>
              <a:gd name="connsiteX5" fmla="*/ 3581530 w 3995530"/>
              <a:gd name="connsiteY5" fmla="*/ 828000 h 828000"/>
              <a:gd name="connsiteX6" fmla="*/ 699183 w 3995530"/>
              <a:gd name="connsiteY6" fmla="*/ 828000 h 828000"/>
              <a:gd name="connsiteX7" fmla="*/ 589721 w 3995530"/>
              <a:gd name="connsiteY7" fmla="*/ 828000 h 828000"/>
              <a:gd name="connsiteX8" fmla="*/ 0 w 3995530"/>
              <a:gd name="connsiteY8" fmla="*/ 828000 h 828000"/>
              <a:gd name="connsiteX9" fmla="*/ 414000 w 3995530"/>
              <a:gd name="connsiteY9" fmla="*/ 414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5530" h="828000">
                <a:moveTo>
                  <a:pt x="0" y="0"/>
                </a:moveTo>
                <a:lnTo>
                  <a:pt x="589721" y="0"/>
                </a:lnTo>
                <a:lnTo>
                  <a:pt x="699183" y="0"/>
                </a:lnTo>
                <a:lnTo>
                  <a:pt x="3581530" y="0"/>
                </a:lnTo>
                <a:lnTo>
                  <a:pt x="3995530" y="414000"/>
                </a:lnTo>
                <a:lnTo>
                  <a:pt x="3581530" y="828000"/>
                </a:lnTo>
                <a:lnTo>
                  <a:pt x="699183" y="828000"/>
                </a:lnTo>
                <a:lnTo>
                  <a:pt x="589721" y="828000"/>
                </a:lnTo>
                <a:lnTo>
                  <a:pt x="0" y="828000"/>
                </a:lnTo>
                <a:lnTo>
                  <a:pt x="414000" y="414000"/>
                </a:lnTo>
                <a:close/>
              </a:path>
            </a:pathLst>
          </a:custGeom>
          <a:solidFill>
            <a:srgbClr val="7030A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বলতো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143282" y="735741"/>
            <a:ext cx="787447" cy="953250"/>
          </a:xfrm>
          <a:prstGeom prst="donut">
            <a:avLst>
              <a:gd name="adj" fmla="val 8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543 1.11111E-6 L 0.28971 0.0011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13 0.168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13 0.168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013 0.16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013 0.168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9" grpId="0" animBg="1"/>
      <p:bldP spid="19" grpId="1" animBg="1"/>
      <p:bldP spid="18" grpId="0" animBg="1"/>
      <p:bldP spid="18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2" grpId="1" animBg="1"/>
      <p:bldP spid="13" grpId="0" animBg="1"/>
      <p:bldP spid="13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1220</Words>
  <Application>Microsoft Office PowerPoint</Application>
  <PresentationFormat>Widescreen</PresentationFormat>
  <Paragraphs>131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AdorshoLipi</vt:lpstr>
      <vt:lpstr>Algerian</vt:lpstr>
      <vt:lpstr>Arial</vt:lpstr>
      <vt:lpstr>Calibri</vt:lpstr>
      <vt:lpstr>Calibri Light</vt:lpstr>
      <vt:lpstr>Kalpurush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Microsoft account</cp:lastModifiedBy>
  <cp:revision>155</cp:revision>
  <dcterms:created xsi:type="dcterms:W3CDTF">2020-07-28T16:09:15Z</dcterms:created>
  <dcterms:modified xsi:type="dcterms:W3CDTF">2020-09-07T12:40:29Z</dcterms:modified>
</cp:coreProperties>
</file>