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4" r:id="rId9"/>
    <p:sldId id="271" r:id="rId10"/>
    <p:sldId id="266" r:id="rId11"/>
    <p:sldId id="272" r:id="rId12"/>
    <p:sldId id="273" r:id="rId13"/>
    <p:sldId id="267" r:id="rId14"/>
    <p:sldId id="268" r:id="rId15"/>
    <p:sldId id="262" r:id="rId16"/>
    <p:sldId id="263" r:id="rId17"/>
    <p:sldId id="269" r:id="rId18"/>
    <p:sldId id="264" r:id="rId19"/>
    <p:sldId id="265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7" autoAdjust="0"/>
  </p:normalViewPr>
  <p:slideViewPr>
    <p:cSldViewPr>
      <p:cViewPr varScale="1">
        <p:scale>
          <a:sx n="100" d="100"/>
          <a:sy n="100" d="100"/>
        </p:scale>
        <p:origin x="-8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38BB3-6632-4712-98D2-EA715F4CB58A}" type="datetimeFigureOut">
              <a:rPr lang="en-US" smtClean="0"/>
              <a:t>07-Sep-20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6BDF5-71B5-4728-B2A4-475F21E238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6BDF5-71B5-4728-B2A4-475F21E2388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6BDF5-71B5-4728-B2A4-475F21E2388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6BDF5-71B5-4728-B2A4-475F21E2388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FC2D-6F8E-4AE1-AAA6-A81A1025E85A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47FC2D-6F8E-4AE1-AAA6-A81A1025E85A}" type="datetimeFigureOut">
              <a:rPr lang="en-US" smtClean="0"/>
              <a:pPr/>
              <a:t>07-Sep-20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9BA477-5F0E-4535-8CE6-0E2F4D8218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hore bose shik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533400"/>
            <a:ext cx="4419600" cy="3048000"/>
          </a:xfrm>
          <a:prstGeom prst="rect">
            <a:avLst/>
          </a:prstGeom>
        </p:spPr>
      </p:pic>
      <p:pic>
        <p:nvPicPr>
          <p:cNvPr id="2050" name="Picture 2" descr="F:\Only For IT\Desktop\Ibtedaie class 5\Math-5 com opt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81000"/>
            <a:ext cx="2733174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Only For IT\Desktop\Ibtedaie class 5\Math-5 com opt1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062248"/>
            <a:ext cx="2819400" cy="2795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200822_172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80031"/>
            <a:ext cx="7772400" cy="3674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অর্ধেক</a:t>
            </a:r>
            <a:r>
              <a:rPr lang="en-US" dirty="0" smtClean="0"/>
              <a:t> </a:t>
            </a:r>
            <a:r>
              <a:rPr lang="en-US" dirty="0" err="1" smtClean="0"/>
              <a:t>স্কেল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4" name="Content Placeholder 3" descr="20200905_213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7245" y="1722336"/>
            <a:ext cx="6961909" cy="418961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স্কেল</a:t>
            </a:r>
            <a:endParaRPr lang="en-US" dirty="0"/>
          </a:p>
        </p:txBody>
      </p:sp>
      <p:pic>
        <p:nvPicPr>
          <p:cNvPr id="4" name="Content Placeholder 3" descr="20200905_213829_mf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8067" y="1722336"/>
            <a:ext cx="6280265" cy="418961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/>
              <a:t>কীভাবে</a:t>
            </a:r>
            <a:r>
              <a:rPr lang="en-US" dirty="0" smtClean="0"/>
              <a:t> </a:t>
            </a:r>
            <a:r>
              <a:rPr lang="en-US" dirty="0" err="1" smtClean="0"/>
              <a:t>রম্বস</a:t>
            </a:r>
            <a:r>
              <a:rPr lang="en-US" dirty="0" smtClean="0"/>
              <a:t> </a:t>
            </a:r>
            <a:r>
              <a:rPr lang="en-US" dirty="0" err="1" smtClean="0"/>
              <a:t>আকব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5200" dirty="0" smtClean="0"/>
              <a:t>১। </a:t>
            </a:r>
            <a:r>
              <a:rPr lang="en-US" sz="5200" dirty="0" err="1" smtClean="0"/>
              <a:t>স্কেলের</a:t>
            </a:r>
            <a:r>
              <a:rPr lang="en-US" sz="5200" dirty="0" smtClean="0"/>
              <a:t> </a:t>
            </a:r>
            <a:r>
              <a:rPr lang="en-US" sz="5200" dirty="0" err="1" smtClean="0"/>
              <a:t>সাহায্যে</a:t>
            </a:r>
            <a:r>
              <a:rPr lang="en-US" sz="5200" dirty="0" smtClean="0"/>
              <a:t> ৫ </a:t>
            </a:r>
            <a:r>
              <a:rPr lang="en-US" sz="5200" dirty="0" err="1" smtClean="0"/>
              <a:t>সেঃমিঃ</a:t>
            </a:r>
            <a:r>
              <a:rPr lang="en-US" sz="5200" dirty="0" smtClean="0"/>
              <a:t> </a:t>
            </a:r>
            <a:r>
              <a:rPr lang="en-US" sz="5200" dirty="0" err="1" smtClean="0"/>
              <a:t>দৈর্ঘের</a:t>
            </a:r>
            <a:r>
              <a:rPr lang="en-US" sz="5200" dirty="0" smtClean="0"/>
              <a:t> </a:t>
            </a:r>
            <a:r>
              <a:rPr lang="en-US" sz="5200" dirty="0" err="1" smtClean="0"/>
              <a:t>একটি</a:t>
            </a:r>
            <a:r>
              <a:rPr lang="en-US" sz="5200" dirty="0" smtClean="0"/>
              <a:t> </a:t>
            </a:r>
            <a:r>
              <a:rPr lang="en-US" sz="5200" dirty="0" err="1" smtClean="0"/>
              <a:t>রেখা</a:t>
            </a:r>
            <a:r>
              <a:rPr lang="en-US" sz="5200" dirty="0" smtClean="0"/>
              <a:t> </a:t>
            </a:r>
            <a:r>
              <a:rPr lang="en-US" sz="5200" dirty="0" err="1" smtClean="0"/>
              <a:t>আকি</a:t>
            </a:r>
            <a:r>
              <a:rPr lang="en-US" sz="5200" dirty="0" smtClean="0"/>
              <a:t>।</a:t>
            </a:r>
          </a:p>
          <a:p>
            <a:pPr>
              <a:buNone/>
            </a:pPr>
            <a:r>
              <a:rPr lang="en-US" sz="5200" dirty="0" smtClean="0"/>
              <a:t>২। </a:t>
            </a:r>
            <a:r>
              <a:rPr lang="en-US" sz="5200" dirty="0" err="1" smtClean="0"/>
              <a:t>চাঁদা</a:t>
            </a:r>
            <a:r>
              <a:rPr lang="en-US" sz="5200" dirty="0" smtClean="0"/>
              <a:t> </a:t>
            </a:r>
            <a:r>
              <a:rPr lang="en-US" sz="5200" dirty="0" err="1" smtClean="0"/>
              <a:t>ব্যাবহার</a:t>
            </a:r>
            <a:r>
              <a:rPr lang="en-US" sz="5200" dirty="0" smtClean="0"/>
              <a:t> </a:t>
            </a:r>
            <a:r>
              <a:rPr lang="en-US" sz="5200" dirty="0" err="1" smtClean="0"/>
              <a:t>করে</a:t>
            </a:r>
            <a:r>
              <a:rPr lang="en-US" sz="5200" dirty="0" smtClean="0"/>
              <a:t> ৬৫°কোণ </a:t>
            </a:r>
            <a:r>
              <a:rPr lang="en-US" sz="5200" dirty="0" err="1" smtClean="0"/>
              <a:t>আকি</a:t>
            </a:r>
            <a:r>
              <a:rPr lang="en-US" sz="5200" dirty="0" smtClean="0"/>
              <a:t>।</a:t>
            </a:r>
          </a:p>
          <a:p>
            <a:pPr>
              <a:buNone/>
            </a:pPr>
            <a:r>
              <a:rPr lang="en-US" sz="5200" dirty="0" smtClean="0"/>
              <a:t>৩। </a:t>
            </a:r>
            <a:r>
              <a:rPr lang="en-US" sz="5200" dirty="0" err="1" smtClean="0"/>
              <a:t>ত্রিকোণীসেট</a:t>
            </a:r>
            <a:r>
              <a:rPr lang="en-US" sz="5200" dirty="0" smtClean="0"/>
              <a:t>  </a:t>
            </a:r>
            <a:r>
              <a:rPr lang="en-US" sz="5200" dirty="0" err="1" smtClean="0"/>
              <a:t>ব্যাবহার</a:t>
            </a:r>
            <a:r>
              <a:rPr lang="en-US" sz="5200" dirty="0" smtClean="0"/>
              <a:t> </a:t>
            </a:r>
            <a:r>
              <a:rPr lang="en-US" sz="5200" dirty="0" err="1" smtClean="0"/>
              <a:t>করে</a:t>
            </a:r>
            <a:r>
              <a:rPr lang="en-US" sz="5200" dirty="0" smtClean="0"/>
              <a:t> ২য় </a:t>
            </a:r>
            <a:r>
              <a:rPr lang="en-US" sz="5200" dirty="0" err="1" smtClean="0"/>
              <a:t>ধাপে</a:t>
            </a:r>
            <a:r>
              <a:rPr lang="en-US" sz="5200" dirty="0" smtClean="0"/>
              <a:t> </a:t>
            </a:r>
            <a:r>
              <a:rPr lang="en-US" sz="5200" dirty="0" err="1" smtClean="0"/>
              <a:t>অংকিত</a:t>
            </a:r>
            <a:r>
              <a:rPr lang="en-US" sz="5200" dirty="0" smtClean="0"/>
              <a:t> </a:t>
            </a:r>
            <a:r>
              <a:rPr lang="en-US" sz="5200" dirty="0" err="1" smtClean="0"/>
              <a:t>রেখার</a:t>
            </a:r>
            <a:r>
              <a:rPr lang="en-US" sz="5200" dirty="0" smtClean="0"/>
              <a:t> </a:t>
            </a:r>
            <a:r>
              <a:rPr lang="en-US" sz="5200" dirty="0" err="1" smtClean="0"/>
              <a:t>সমান্তরাল</a:t>
            </a:r>
            <a:r>
              <a:rPr lang="en-US" sz="5200" dirty="0" smtClean="0"/>
              <a:t> </a:t>
            </a:r>
            <a:r>
              <a:rPr lang="en-US" sz="5200" dirty="0" err="1" smtClean="0"/>
              <a:t>রেখা</a:t>
            </a:r>
            <a:r>
              <a:rPr lang="en-US" sz="5200" dirty="0" smtClean="0"/>
              <a:t> </a:t>
            </a:r>
            <a:r>
              <a:rPr lang="en-US" sz="5200" dirty="0" err="1" smtClean="0"/>
              <a:t>আকি</a:t>
            </a:r>
            <a:r>
              <a:rPr lang="en-US" sz="5200" dirty="0" smtClean="0"/>
              <a:t>।</a:t>
            </a:r>
            <a:endParaRPr lang="en-US" sz="5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5668963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/>
              <a:t>৪। ২য় ও ৩য় </a:t>
            </a:r>
            <a:r>
              <a:rPr lang="en-US" sz="6000" dirty="0" err="1" smtClean="0"/>
              <a:t>ধাপে</a:t>
            </a:r>
            <a:r>
              <a:rPr lang="en-US" sz="6000" dirty="0" smtClean="0"/>
              <a:t> </a:t>
            </a:r>
            <a:r>
              <a:rPr lang="en-US" sz="6000" dirty="0" err="1" smtClean="0"/>
              <a:t>অংকিত</a:t>
            </a:r>
            <a:r>
              <a:rPr lang="en-US" sz="6000" dirty="0" smtClean="0"/>
              <a:t>  </a:t>
            </a:r>
            <a:r>
              <a:rPr lang="en-US" sz="6000" dirty="0" err="1" smtClean="0"/>
              <a:t>রেখায়</a:t>
            </a:r>
            <a:r>
              <a:rPr lang="en-US" sz="6000" dirty="0" smtClean="0"/>
              <a:t> ৫ </a:t>
            </a:r>
            <a:r>
              <a:rPr lang="en-US" sz="6000" dirty="0" err="1" smtClean="0"/>
              <a:t>সেঃমিঃ</a:t>
            </a:r>
            <a:r>
              <a:rPr lang="en-US" sz="6000" dirty="0" smtClean="0"/>
              <a:t> </a:t>
            </a:r>
            <a:r>
              <a:rPr lang="en-US" sz="6000" dirty="0" err="1" smtClean="0"/>
              <a:t>চিহ্নিত</a:t>
            </a:r>
            <a:r>
              <a:rPr lang="en-US" sz="6000" dirty="0" smtClean="0"/>
              <a:t> </a:t>
            </a:r>
            <a:r>
              <a:rPr lang="en-US" sz="6000" dirty="0" err="1" smtClean="0"/>
              <a:t>করি</a:t>
            </a:r>
            <a:r>
              <a:rPr lang="en-US" sz="6000" dirty="0" smtClean="0"/>
              <a:t>।</a:t>
            </a:r>
          </a:p>
          <a:p>
            <a:pPr>
              <a:buNone/>
            </a:pPr>
            <a:r>
              <a:rPr lang="en-US" sz="6000" dirty="0" smtClean="0"/>
              <a:t>৫।৪র্থ </a:t>
            </a:r>
            <a:r>
              <a:rPr lang="en-US" sz="6000" dirty="0" err="1" smtClean="0"/>
              <a:t>ধাপে</a:t>
            </a:r>
            <a:r>
              <a:rPr lang="en-US" sz="6000" dirty="0" smtClean="0"/>
              <a:t> </a:t>
            </a:r>
            <a:r>
              <a:rPr lang="en-US" sz="6000" dirty="0" err="1" smtClean="0"/>
              <a:t>চিহ্নিত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বিন্দুদয়</a:t>
            </a:r>
            <a:r>
              <a:rPr lang="en-US" sz="6000" dirty="0" smtClean="0"/>
              <a:t> </a:t>
            </a:r>
            <a:r>
              <a:rPr lang="en-US" sz="6000" dirty="0" err="1" smtClean="0"/>
              <a:t>স্কেলের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সাহায্যে</a:t>
            </a:r>
            <a:r>
              <a:rPr lang="en-US" sz="6000" dirty="0" smtClean="0"/>
              <a:t> </a:t>
            </a:r>
            <a:r>
              <a:rPr lang="en-US" sz="6000" dirty="0" err="1" smtClean="0"/>
              <a:t>সংযুক্ত</a:t>
            </a:r>
            <a:r>
              <a:rPr lang="en-US" sz="6000" dirty="0" smtClean="0"/>
              <a:t> </a:t>
            </a:r>
            <a:r>
              <a:rPr lang="en-US" sz="6000" dirty="0" err="1" smtClean="0"/>
              <a:t>করি</a:t>
            </a:r>
            <a:r>
              <a:rPr lang="en-US" sz="6000" dirty="0" smtClean="0"/>
              <a:t>।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000" b="1" i="1" dirty="0" err="1" smtClean="0"/>
              <a:t>রম্বসের</a:t>
            </a:r>
            <a:r>
              <a:rPr lang="en-US" sz="6000" b="1" i="1" dirty="0" smtClean="0"/>
              <a:t> </a:t>
            </a:r>
            <a:r>
              <a:rPr lang="en-US" sz="6000" b="1" i="1" dirty="0" err="1" smtClean="0"/>
              <a:t>বৈশিষ্ট্য</a:t>
            </a:r>
            <a:endParaRPr lang="en-US" sz="6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6000" dirty="0" smtClean="0"/>
              <a:t>১। </a:t>
            </a:r>
            <a:r>
              <a:rPr lang="en-US" sz="6000" dirty="0" err="1" smtClean="0"/>
              <a:t>রম্বসের</a:t>
            </a:r>
            <a:r>
              <a:rPr lang="en-US" sz="6000" dirty="0" smtClean="0"/>
              <a:t> ৪ </a:t>
            </a:r>
            <a:r>
              <a:rPr lang="en-US" sz="6000" dirty="0" err="1" smtClean="0"/>
              <a:t>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বাহু</a:t>
            </a:r>
            <a:r>
              <a:rPr lang="en-US" sz="6000" dirty="0" smtClean="0"/>
              <a:t> </a:t>
            </a:r>
            <a:r>
              <a:rPr lang="en-US" sz="6000" dirty="0" err="1" smtClean="0"/>
              <a:t>আছে</a:t>
            </a:r>
            <a:r>
              <a:rPr lang="en-US" sz="6000" dirty="0" smtClean="0"/>
              <a:t>। </a:t>
            </a:r>
          </a:p>
          <a:p>
            <a:pPr>
              <a:buNone/>
            </a:pPr>
            <a:r>
              <a:rPr lang="en-US" sz="6000" dirty="0" smtClean="0"/>
              <a:t>২। </a:t>
            </a:r>
            <a:r>
              <a:rPr lang="en-US" sz="6000" dirty="0" err="1" smtClean="0"/>
              <a:t>রম্বসের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প্রতিটি</a:t>
            </a:r>
            <a:r>
              <a:rPr lang="en-US" sz="6000" dirty="0" smtClean="0"/>
              <a:t> </a:t>
            </a:r>
            <a:r>
              <a:rPr lang="en-US" sz="6000" dirty="0" err="1" smtClean="0"/>
              <a:t>বাহু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সমান</a:t>
            </a:r>
            <a:r>
              <a:rPr lang="en-US" sz="6000" dirty="0" smtClean="0"/>
              <a:t> ।</a:t>
            </a:r>
          </a:p>
          <a:p>
            <a:pPr>
              <a:buNone/>
            </a:pPr>
            <a:r>
              <a:rPr lang="en-US" sz="6000" dirty="0" smtClean="0"/>
              <a:t>৩। </a:t>
            </a:r>
            <a:r>
              <a:rPr lang="en-US" sz="6000" dirty="0" err="1" smtClean="0"/>
              <a:t>রম্বসের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বিপরীত</a:t>
            </a:r>
            <a:r>
              <a:rPr lang="en-US" sz="6000" dirty="0" smtClean="0"/>
              <a:t> </a:t>
            </a:r>
            <a:r>
              <a:rPr lang="en-US" sz="6000" dirty="0" err="1" smtClean="0"/>
              <a:t>বাহুগুলো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সমান্তরাল</a:t>
            </a:r>
            <a:r>
              <a:rPr lang="en-US" sz="6000" dirty="0" smtClean="0"/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en-US" sz="4400" dirty="0" smtClean="0"/>
              <a:t>৪</a:t>
            </a:r>
            <a:r>
              <a:rPr lang="en-US" sz="5400" dirty="0" smtClean="0"/>
              <a:t>। </a:t>
            </a:r>
            <a:r>
              <a:rPr lang="en-US" sz="5400" dirty="0" err="1" smtClean="0"/>
              <a:t>রম্বসের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চার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কোণের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সমষ্টি</a:t>
            </a:r>
            <a:r>
              <a:rPr lang="en-US" sz="5400" dirty="0" smtClean="0"/>
              <a:t> ৩৬০°।</a:t>
            </a:r>
          </a:p>
          <a:p>
            <a:pPr>
              <a:buNone/>
            </a:pPr>
            <a:r>
              <a:rPr lang="en-US" sz="5400" dirty="0" smtClean="0"/>
              <a:t>৫। </a:t>
            </a:r>
            <a:r>
              <a:rPr lang="en-US" sz="5400" dirty="0" err="1" smtClean="0"/>
              <a:t>রম্বসের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দুটি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কোণ</a:t>
            </a:r>
            <a:r>
              <a:rPr lang="en-US" sz="5400" dirty="0" smtClean="0"/>
              <a:t> </a:t>
            </a:r>
            <a:r>
              <a:rPr lang="en-US" sz="5400" dirty="0" err="1" smtClean="0"/>
              <a:t>আঁকা</a:t>
            </a:r>
            <a:r>
              <a:rPr lang="en-US" sz="5400" dirty="0" smtClean="0"/>
              <a:t> </a:t>
            </a:r>
            <a:r>
              <a:rPr lang="en-US" sz="5400" dirty="0" err="1" smtClean="0"/>
              <a:t>যায়</a:t>
            </a:r>
            <a:r>
              <a:rPr lang="en-US" sz="5400" dirty="0" smtClean="0"/>
              <a:t>।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7338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dirty="0" smtClean="0"/>
              <a:t>৬। </a:t>
            </a:r>
            <a:r>
              <a:rPr lang="en-US" sz="5400" dirty="0" err="1" smtClean="0"/>
              <a:t>রম্বসের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বিপরীত</a:t>
            </a:r>
            <a:r>
              <a:rPr lang="en-US" sz="5400" dirty="0" smtClean="0"/>
              <a:t> </a:t>
            </a:r>
            <a:r>
              <a:rPr lang="en-US" sz="5400" dirty="0" err="1" smtClean="0"/>
              <a:t>কোনগুলো</a:t>
            </a:r>
            <a:r>
              <a:rPr lang="en-US" sz="5400" dirty="0" smtClean="0"/>
              <a:t> </a:t>
            </a:r>
            <a:r>
              <a:rPr lang="en-US" sz="5400" dirty="0" err="1" smtClean="0"/>
              <a:t>পরস্পর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সমান</a:t>
            </a:r>
            <a:r>
              <a:rPr lang="en-US" sz="5400" dirty="0" smtClean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600" dirty="0" err="1" smtClean="0"/>
              <a:t>ট্রাপিজিয়াম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err="1" smtClean="0"/>
              <a:t>যে</a:t>
            </a:r>
            <a:r>
              <a:rPr lang="en-US" sz="4800" dirty="0" smtClean="0"/>
              <a:t> </a:t>
            </a:r>
            <a:r>
              <a:rPr lang="en-US" sz="4800" dirty="0" err="1" smtClean="0"/>
              <a:t>চতুর্ভুজের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এক</a:t>
            </a:r>
            <a:r>
              <a:rPr lang="en-US" sz="4800" dirty="0" smtClean="0"/>
              <a:t> </a:t>
            </a:r>
            <a:r>
              <a:rPr lang="en-US" sz="4800" dirty="0" err="1" smtClean="0"/>
              <a:t>জোড়া</a:t>
            </a:r>
            <a:r>
              <a:rPr lang="en-US" sz="4800" dirty="0" smtClean="0"/>
              <a:t> </a:t>
            </a:r>
            <a:r>
              <a:rPr lang="en-US" sz="4800" dirty="0" err="1" smtClean="0"/>
              <a:t>বাহু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পরস্পর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সমান্তরাল</a:t>
            </a:r>
            <a:r>
              <a:rPr lang="en-US" sz="4800" dirty="0" smtClean="0"/>
              <a:t> </a:t>
            </a:r>
            <a:r>
              <a:rPr lang="en-US" sz="4800" dirty="0" err="1" smtClean="0"/>
              <a:t>তাকে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ট্রাপিজিয়াম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বলা</a:t>
            </a:r>
            <a:r>
              <a:rPr lang="en-US" sz="4800" dirty="0" smtClean="0"/>
              <a:t> </a:t>
            </a:r>
            <a:r>
              <a:rPr lang="en-US" sz="4800" dirty="0" err="1" smtClean="0"/>
              <a:t>হয়</a:t>
            </a:r>
            <a:r>
              <a:rPr lang="en-US" sz="4800" dirty="0" smtClean="0"/>
              <a:t>।</a:t>
            </a:r>
            <a:endParaRPr lang="en-US" sz="4800" dirty="0"/>
          </a:p>
        </p:txBody>
      </p:sp>
      <p:sp>
        <p:nvSpPr>
          <p:cNvPr id="4" name="Trapezoid 3"/>
          <p:cNvSpPr/>
          <p:nvPr/>
        </p:nvSpPr>
        <p:spPr>
          <a:xfrm>
            <a:off x="2514600" y="3962400"/>
            <a:ext cx="3810000" cy="1676400"/>
          </a:xfrm>
          <a:prstGeom prst="trapezoid">
            <a:avLst>
              <a:gd name="adj" fmla="val 720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 err="1" smtClean="0"/>
              <a:t>বাড়ির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কাজ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5400" dirty="0" err="1" smtClean="0"/>
              <a:t>একটি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রম্বসের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এক</a:t>
            </a:r>
            <a:r>
              <a:rPr lang="en-US" sz="5400" dirty="0" smtClean="0"/>
              <a:t> </a:t>
            </a:r>
            <a:r>
              <a:rPr lang="en-US" sz="5400" dirty="0" err="1" smtClean="0"/>
              <a:t>বাহুর</a:t>
            </a:r>
            <a:r>
              <a:rPr lang="en-US" sz="5400" dirty="0" smtClean="0"/>
              <a:t> </a:t>
            </a:r>
            <a:r>
              <a:rPr lang="en-US" sz="5400" dirty="0" err="1" smtClean="0"/>
              <a:t>দৈর্ঘ্য</a:t>
            </a:r>
            <a:r>
              <a:rPr lang="en-US" sz="5400" dirty="0" smtClean="0"/>
              <a:t> ৫ </a:t>
            </a:r>
            <a:r>
              <a:rPr lang="en-US" sz="5400" dirty="0" err="1" smtClean="0"/>
              <a:t>সেঃমিঃ</a:t>
            </a:r>
            <a:r>
              <a:rPr lang="en-US" sz="5400" dirty="0" smtClean="0"/>
              <a:t>।</a:t>
            </a:r>
          </a:p>
          <a:p>
            <a:pPr>
              <a:buNone/>
            </a:pPr>
            <a:r>
              <a:rPr lang="en-US" sz="5400" dirty="0" smtClean="0"/>
              <a:t> 		ক) </a:t>
            </a:r>
            <a:r>
              <a:rPr lang="en-US" sz="5400" dirty="0" err="1" smtClean="0"/>
              <a:t>রম্বসটি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অঙ্কন</a:t>
            </a:r>
            <a:r>
              <a:rPr lang="en-US" sz="5400" dirty="0" smtClean="0"/>
              <a:t> </a:t>
            </a:r>
            <a:r>
              <a:rPr lang="en-US" sz="5400" dirty="0" err="1" smtClean="0"/>
              <a:t>কর</a:t>
            </a:r>
            <a:r>
              <a:rPr lang="en-US" sz="5400" dirty="0" smtClean="0"/>
              <a:t>।</a:t>
            </a:r>
          </a:p>
          <a:p>
            <a:pPr>
              <a:buNone/>
            </a:pPr>
            <a:r>
              <a:rPr lang="en-US" sz="5400" dirty="0" smtClean="0"/>
              <a:t>		খ) </a:t>
            </a:r>
            <a:r>
              <a:rPr lang="en-US" sz="5400" dirty="0" err="1" smtClean="0"/>
              <a:t>অঙ্কিত</a:t>
            </a:r>
            <a:r>
              <a:rPr lang="en-US" sz="5400" dirty="0" smtClean="0"/>
              <a:t> </a:t>
            </a:r>
            <a:r>
              <a:rPr lang="en-US" sz="5400" dirty="0" err="1" smtClean="0"/>
              <a:t>রম্বসের</a:t>
            </a:r>
            <a:r>
              <a:rPr lang="en-US" sz="5400" dirty="0" smtClean="0"/>
              <a:t> ৩ </a:t>
            </a:r>
            <a:r>
              <a:rPr lang="en-US" sz="5400" dirty="0" err="1" smtClean="0"/>
              <a:t>টি</a:t>
            </a:r>
            <a:r>
              <a:rPr lang="en-US" sz="5400" dirty="0" smtClean="0"/>
              <a:t>    			</a:t>
            </a:r>
            <a:r>
              <a:rPr lang="en-US" sz="5400" dirty="0" err="1" smtClean="0"/>
              <a:t>বৈশিষ্ট্য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7200" dirty="0" err="1" smtClean="0"/>
              <a:t>ট্রাপিজিয়াম</a:t>
            </a:r>
            <a:r>
              <a:rPr lang="en-US" sz="7200" dirty="0" smtClean="0"/>
              <a:t> (১০৩ </a:t>
            </a:r>
            <a:r>
              <a:rPr lang="en-US" sz="7200" dirty="0" err="1" smtClean="0"/>
              <a:t>পৃষ্ঠা</a:t>
            </a:r>
            <a:r>
              <a:rPr lang="en-US" sz="7200" dirty="0" smtClean="0"/>
              <a:t>)</a:t>
            </a:r>
            <a:endParaRPr lang="en-US" sz="7200" dirty="0"/>
          </a:p>
        </p:txBody>
      </p:sp>
      <p:pic>
        <p:nvPicPr>
          <p:cNvPr id="4" name="Content Placeholder 3" descr="20200826_124305_mf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13529"/>
            <a:ext cx="7772400" cy="38072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-609600"/>
            <a:ext cx="45719" cy="45719"/>
          </a:xfrm>
        </p:spPr>
        <p:txBody>
          <a:bodyPr>
            <a:noAutofit/>
          </a:bodyPr>
          <a:lstStyle/>
          <a:p>
            <a:endParaRPr lang="en-US" sz="8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920" y="530352"/>
            <a:ext cx="3002280" cy="765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শুভেচ্ছা</a:t>
            </a:r>
            <a:endParaRPr lang="en-US" sz="3200" dirty="0"/>
          </a:p>
        </p:txBody>
      </p:sp>
      <p:sp>
        <p:nvSpPr>
          <p:cNvPr id="7" name="Flowchart: Punched Tape 6"/>
          <p:cNvSpPr/>
          <p:nvPr/>
        </p:nvSpPr>
        <p:spPr>
          <a:xfrm>
            <a:off x="152400" y="1219200"/>
            <a:ext cx="3657600" cy="48006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হাসনাইন</a:t>
            </a:r>
            <a:endParaRPr lang="bn-BD" sz="4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ইবতেদায়ী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কোড়ালমারা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হোসাইনিয়া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ইবতেদায়ী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তজুমদ্দিন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ভোলা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5515" y="3244334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শুভেচ্ছা</a:t>
            </a:r>
            <a:endParaRPr lang="en-US" dirty="0"/>
          </a:p>
        </p:txBody>
      </p:sp>
      <p:pic>
        <p:nvPicPr>
          <p:cNvPr id="3074" name="Picture 2" descr="F:\Only For IT\Desktop\Ibtedaie class 5\Math-5 com opt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4214812" cy="5251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ye by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7848600" cy="5257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5400" b="1" i="1" dirty="0" smtClean="0"/>
              <a:t>                   </a:t>
            </a:r>
            <a:r>
              <a:rPr lang="en-US" sz="5400" b="1" i="1" dirty="0" err="1" smtClean="0"/>
              <a:t>ধাঁধা</a:t>
            </a:r>
            <a:endParaRPr lang="en-US" sz="5400" b="1" i="1" dirty="0"/>
          </a:p>
        </p:txBody>
      </p:sp>
      <p:pic>
        <p:nvPicPr>
          <p:cNvPr id="4" name="Content Placeholder 3" descr="dhadh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3158" y="1554163"/>
            <a:ext cx="8050083" cy="45259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:\Only For IT\Desktop\Ibtedaie class 5\Math-5 com opt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3361281" cy="4187825"/>
          </a:xfrm>
          <a:prstGeom prst="rect">
            <a:avLst/>
          </a:prstGeom>
          <a:noFill/>
        </p:spPr>
      </p:pic>
      <p:sp>
        <p:nvSpPr>
          <p:cNvPr id="5" name="Left Arrow Callout 4"/>
          <p:cNvSpPr/>
          <p:nvPr/>
        </p:nvSpPr>
        <p:spPr>
          <a:xfrm>
            <a:off x="4191000" y="1371600"/>
            <a:ext cx="4343400" cy="4572000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</a:rPr>
              <a:t>পরীক্ষার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প্রস্তুতি</a:t>
            </a:r>
            <a:endParaRPr lang="en-US" sz="4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 err="1" smtClean="0"/>
              <a:t>রম্বস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724400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/>
              <a:t> </a:t>
            </a:r>
            <a:r>
              <a:rPr lang="en-US" sz="7200" dirty="0" err="1" smtClean="0"/>
              <a:t>যে</a:t>
            </a:r>
            <a:r>
              <a:rPr lang="en-US" sz="7200" dirty="0" smtClean="0"/>
              <a:t> </a:t>
            </a:r>
            <a:r>
              <a:rPr lang="en-US" sz="7200" dirty="0" err="1" smtClean="0"/>
              <a:t>চতুর্ভুজের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চারটি</a:t>
            </a:r>
            <a:r>
              <a:rPr lang="en-US" sz="7200" dirty="0"/>
              <a:t> </a:t>
            </a:r>
            <a:r>
              <a:rPr lang="en-US" sz="7200" dirty="0" err="1" smtClean="0"/>
              <a:t>বাহুর</a:t>
            </a:r>
            <a:r>
              <a:rPr lang="en-US" sz="7200" dirty="0" smtClean="0"/>
              <a:t> </a:t>
            </a:r>
            <a:r>
              <a:rPr lang="en-US" sz="7200" dirty="0" err="1" smtClean="0"/>
              <a:t>দৈর্ঘ্য</a:t>
            </a:r>
            <a:r>
              <a:rPr lang="en-US" sz="7200" dirty="0" smtClean="0"/>
              <a:t> </a:t>
            </a:r>
            <a:r>
              <a:rPr lang="en-US" sz="7200" dirty="0" err="1" smtClean="0"/>
              <a:t>সমান</a:t>
            </a:r>
            <a:r>
              <a:rPr lang="en-US" sz="7200" dirty="0" smtClean="0"/>
              <a:t> </a:t>
            </a:r>
            <a:r>
              <a:rPr lang="en-US" sz="7200" dirty="0" err="1" smtClean="0"/>
              <a:t>তাকে</a:t>
            </a:r>
            <a:r>
              <a:rPr lang="en-US" sz="7200" dirty="0" smtClean="0"/>
              <a:t> </a:t>
            </a:r>
            <a:r>
              <a:rPr lang="en-US" sz="7200" dirty="0" err="1" smtClean="0"/>
              <a:t>রম্বস</a:t>
            </a:r>
            <a:r>
              <a:rPr lang="en-US" sz="7200" dirty="0" smtClean="0"/>
              <a:t> </a:t>
            </a:r>
            <a:r>
              <a:rPr lang="en-US" sz="7200" dirty="0" err="1" smtClean="0"/>
              <a:t>বলে</a:t>
            </a:r>
            <a:r>
              <a:rPr lang="en-US" sz="7200" dirty="0" smtClean="0"/>
              <a:t>।</a:t>
            </a:r>
          </a:p>
          <a:p>
            <a:pPr>
              <a:buNone/>
            </a:pPr>
            <a:r>
              <a:rPr lang="en-US" sz="7200" dirty="0" smtClean="0"/>
              <a:t> </a:t>
            </a:r>
            <a:r>
              <a:rPr lang="en-US" sz="7200" dirty="0" err="1" smtClean="0"/>
              <a:t>বর্গ</a:t>
            </a:r>
            <a:r>
              <a:rPr lang="en-US" sz="7200" dirty="0" smtClean="0"/>
              <a:t> </a:t>
            </a:r>
            <a:r>
              <a:rPr lang="en-US" sz="7200" dirty="0" err="1" smtClean="0"/>
              <a:t>এক</a:t>
            </a:r>
            <a:r>
              <a:rPr lang="en-US" sz="7200" dirty="0" smtClean="0"/>
              <a:t> </a:t>
            </a:r>
            <a:r>
              <a:rPr lang="en-US" sz="7200" dirty="0" err="1" smtClean="0"/>
              <a:t>ধরণের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রম্বস</a:t>
            </a:r>
            <a:r>
              <a:rPr lang="en-US" sz="7200" dirty="0" smtClean="0"/>
              <a:t>।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 err="1" smtClean="0"/>
              <a:t>প্রশ্নালোচনা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7100" dirty="0" smtClean="0"/>
              <a:t> ক )  </a:t>
            </a:r>
            <a:r>
              <a:rPr lang="en-US" sz="7100" dirty="0" err="1" smtClean="0"/>
              <a:t>একটি</a:t>
            </a:r>
            <a:r>
              <a:rPr lang="en-US" sz="7100" dirty="0" smtClean="0"/>
              <a:t> </a:t>
            </a:r>
            <a:r>
              <a:rPr lang="en-US" sz="7100" dirty="0" err="1" smtClean="0"/>
              <a:t>রম্বস</a:t>
            </a:r>
            <a:r>
              <a:rPr lang="en-US" sz="7100" dirty="0" smtClean="0"/>
              <a:t> </a:t>
            </a:r>
            <a:r>
              <a:rPr lang="en-US" sz="7100" dirty="0" err="1" smtClean="0"/>
              <a:t>অংকন</a:t>
            </a:r>
            <a:r>
              <a:rPr lang="en-US" sz="7100" dirty="0" smtClean="0"/>
              <a:t> </a:t>
            </a:r>
            <a:r>
              <a:rPr lang="en-US" sz="7100" dirty="0" err="1" smtClean="0"/>
              <a:t>কর</a:t>
            </a:r>
            <a:r>
              <a:rPr lang="en-US" sz="7100" dirty="0" smtClean="0"/>
              <a:t> </a:t>
            </a:r>
            <a:r>
              <a:rPr lang="en-US" sz="7100" dirty="0" err="1" smtClean="0"/>
              <a:t>যার</a:t>
            </a:r>
            <a:r>
              <a:rPr lang="en-US" sz="7100" dirty="0" smtClean="0"/>
              <a:t> </a:t>
            </a:r>
            <a:r>
              <a:rPr lang="en-US" sz="7100" dirty="0" err="1" smtClean="0"/>
              <a:t>প্রতিটি</a:t>
            </a:r>
            <a:r>
              <a:rPr lang="en-US" sz="7100" dirty="0" smtClean="0"/>
              <a:t> </a:t>
            </a:r>
            <a:r>
              <a:rPr lang="en-US" sz="7100" dirty="0" err="1" smtClean="0"/>
              <a:t>বাহু</a:t>
            </a:r>
            <a:r>
              <a:rPr lang="en-US" sz="7100" dirty="0" smtClean="0"/>
              <a:t> ৫ </a:t>
            </a:r>
            <a:r>
              <a:rPr lang="en-US" sz="7100" dirty="0" err="1" smtClean="0"/>
              <a:t>সেঃমিঃ</a:t>
            </a:r>
            <a:r>
              <a:rPr lang="en-US" sz="7100" dirty="0" smtClean="0"/>
              <a:t> </a:t>
            </a:r>
            <a:r>
              <a:rPr lang="en-US" sz="7100" dirty="0" err="1" smtClean="0"/>
              <a:t>এবং</a:t>
            </a:r>
            <a:r>
              <a:rPr lang="en-US" sz="7100" dirty="0" smtClean="0"/>
              <a:t> </a:t>
            </a:r>
            <a:r>
              <a:rPr lang="en-US" sz="7100" dirty="0" err="1" smtClean="0"/>
              <a:t>একটি</a:t>
            </a:r>
            <a:r>
              <a:rPr lang="en-US" sz="7100" dirty="0" smtClean="0"/>
              <a:t> </a:t>
            </a:r>
            <a:r>
              <a:rPr lang="en-US" sz="7100" dirty="0" err="1" smtClean="0"/>
              <a:t>কোণ</a:t>
            </a:r>
            <a:r>
              <a:rPr lang="en-US" sz="7100" dirty="0" smtClean="0"/>
              <a:t> ৬৫°</a:t>
            </a:r>
          </a:p>
          <a:p>
            <a:pPr>
              <a:buNone/>
            </a:pPr>
            <a:r>
              <a:rPr lang="en-US" sz="7100" dirty="0" smtClean="0"/>
              <a:t> খ ) </a:t>
            </a:r>
            <a:r>
              <a:rPr lang="en-US" sz="7100" dirty="0" err="1" smtClean="0"/>
              <a:t>রম্বসের</a:t>
            </a:r>
            <a:r>
              <a:rPr lang="en-US" sz="7100" dirty="0" smtClean="0"/>
              <a:t> </a:t>
            </a:r>
            <a:r>
              <a:rPr lang="en-US" sz="7100" dirty="0" err="1" smtClean="0"/>
              <a:t>বৈশিষ্ট্য</a:t>
            </a:r>
            <a:r>
              <a:rPr lang="en-US" sz="7100" dirty="0" smtClean="0"/>
              <a:t> </a:t>
            </a:r>
            <a:r>
              <a:rPr lang="en-US" sz="7100" dirty="0" err="1" smtClean="0"/>
              <a:t>লিখ</a:t>
            </a:r>
            <a:r>
              <a:rPr lang="en-US" sz="7100" dirty="0" smtClean="0"/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20200905_212651_mf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1482"/>
          <a:stretch>
            <a:fillRect/>
          </a:stretch>
        </p:blipFill>
        <p:spPr>
          <a:xfrm rot="5400000">
            <a:off x="2057400" y="304800"/>
            <a:ext cx="4572000" cy="6400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200905_213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000" r="31481"/>
          <a:stretch>
            <a:fillRect/>
          </a:stretch>
        </p:blipFill>
        <p:spPr>
          <a:xfrm rot="5400000">
            <a:off x="1828800" y="685800"/>
            <a:ext cx="5029200" cy="5638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200905_2135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52" t="15839" r="34259" b="-1957"/>
          <a:stretch>
            <a:fillRect/>
          </a:stretch>
        </p:blipFill>
        <p:spPr>
          <a:xfrm rot="5400000">
            <a:off x="1714500" y="190500"/>
            <a:ext cx="5334000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325</TotalTime>
  <Words>212</Words>
  <Application>Microsoft Office PowerPoint</Application>
  <PresentationFormat>On-screen Show (4:3)</PresentationFormat>
  <Paragraphs>39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Slide 1</vt:lpstr>
      <vt:lpstr>Slide 2</vt:lpstr>
      <vt:lpstr>                   ধাঁধা</vt:lpstr>
      <vt:lpstr>Slide 4</vt:lpstr>
      <vt:lpstr>রম্বস</vt:lpstr>
      <vt:lpstr>প্রশ্নালোচনা</vt:lpstr>
      <vt:lpstr>Slide 7</vt:lpstr>
      <vt:lpstr>Slide 8</vt:lpstr>
      <vt:lpstr>Slide 9</vt:lpstr>
      <vt:lpstr>Slide 10</vt:lpstr>
      <vt:lpstr>অর্ধেক স্কেল।</vt:lpstr>
      <vt:lpstr>স্কেল</vt:lpstr>
      <vt:lpstr>কীভাবে রম্বস আকব?</vt:lpstr>
      <vt:lpstr>Slide 14</vt:lpstr>
      <vt:lpstr>রম্বসের বৈশিষ্ট্য</vt:lpstr>
      <vt:lpstr>Slide 16</vt:lpstr>
      <vt:lpstr>ট্রাপিজিয়াম</vt:lpstr>
      <vt:lpstr>বাড়ির কাজ</vt:lpstr>
      <vt:lpstr>ট্রাপিজিয়াম (১০৩ পৃষ্ঠা)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Salahuddin</dc:creator>
  <cp:lastModifiedBy>PC</cp:lastModifiedBy>
  <cp:revision>48</cp:revision>
  <dcterms:created xsi:type="dcterms:W3CDTF">2020-08-23T13:58:35Z</dcterms:created>
  <dcterms:modified xsi:type="dcterms:W3CDTF">2020-09-07T05:23:00Z</dcterms:modified>
</cp:coreProperties>
</file>