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58" r:id="rId2"/>
    <p:sldId id="357" r:id="rId3"/>
    <p:sldId id="332" r:id="rId4"/>
    <p:sldId id="333" r:id="rId5"/>
    <p:sldId id="33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9" r:id="rId19"/>
    <p:sldId id="350" r:id="rId20"/>
    <p:sldId id="352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সৃষ্টির সেবা  বিষয় শিক্ষক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সৃষ্টির সেবা  বিষয় শিক্ষক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সৃষ্টির সেবা  বিষয় শিক্ষক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672D-B55B-4060-9B93-E2BA07F1C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পরিচিতি বিষয়ে শিক্ষক আরো কিছু ব্যাখ্যা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সৃষ্টির সেবা  বিষয় শিক্ষক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সৃষ্টির সেবা  বিষয় শিক্ষক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721172" y="3187964"/>
            <a:ext cx="6667991" cy="2920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194891" y="3155866"/>
            <a:ext cx="6600855" cy="2891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025" y="6639014"/>
            <a:ext cx="12247858" cy="218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8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2721" y="6292271"/>
            <a:ext cx="9884900" cy="40011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74420" y="3263751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92458" y="3183275"/>
            <a:ext cx="6458006" cy="377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4" y="-8904"/>
            <a:ext cx="11826237" cy="253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681331"/>
            <a:ext cx="12003941" cy="160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062397" y="2865090"/>
            <a:ext cx="3611203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173" y="2834580"/>
            <a:ext cx="136127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87" y="2865090"/>
            <a:ext cx="162256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75037" y="2865090"/>
            <a:ext cx="1495922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1"/>
          <a:stretch/>
        </p:blipFill>
        <p:spPr>
          <a:xfrm>
            <a:off x="4069218" y="659686"/>
            <a:ext cx="3855583" cy="273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3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9859" y="957590"/>
            <a:ext cx="10690941" cy="11760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 প্রতি দয়া প্রদর্শন দ্বারা আল্লাহ খুশী হয়ে রহমত বর্ষণ করেন । 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6949" y="2138364"/>
            <a:ext cx="7232652" cy="75723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রাসুলুল্লাহ (স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.) বলেন-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377440" y="2928940"/>
            <a:ext cx="6765851" cy="1000120"/>
          </a:xfrm>
          <a:prstGeom prst="rect">
            <a:avLst/>
          </a:prstGeom>
          <a:ln w="28575">
            <a:solidFill>
              <a:srgbClr val="33CC33"/>
            </a:solidFill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80242" y="4419600"/>
            <a:ext cx="10729913" cy="1676400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‘’অর্থঃ তোমরা পৃথিবীবাসীর প্রতি অনুগ্রহ কর। তাহলে যিনি আসমানে আছেন তিনি তোমাদের প্রতি দয়া করবেন।’’ </a:t>
            </a:r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(তিরমিযি)</a:t>
            </a:r>
            <a:endParaRPr lang="en-US" sz="11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7042" y="998042"/>
            <a:ext cx="8290559" cy="5296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 সৃষ্টিকুল আল্লাহর পরিবার, </a:t>
            </a:r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1410" y="4648200"/>
            <a:ext cx="979555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সেবা করা মানে আল্লাহর সেবা করা 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14" y="1996440"/>
            <a:ext cx="4014573" cy="2439352"/>
          </a:xfrm>
          <a:prstGeom prst="rect">
            <a:avLst/>
          </a:prstGeom>
        </p:spPr>
      </p:pic>
      <p:pic>
        <p:nvPicPr>
          <p:cNvPr id="3074" name="Picture 2" descr="C:\Users\Computer City\Pictures\20841978_10207474521420842_556283377769937982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16923"/>
          <a:stretch/>
        </p:blipFill>
        <p:spPr bwMode="auto">
          <a:xfrm>
            <a:off x="7823200" y="1996440"/>
            <a:ext cx="3413760" cy="24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4" y="2011680"/>
            <a:ext cx="3232149" cy="242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4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219200"/>
            <a:ext cx="6493824" cy="104729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রাসুল (সাঃ) আরও বলেন-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4661" b="14661"/>
          <a:stretch/>
        </p:blipFill>
        <p:spPr>
          <a:xfrm>
            <a:off x="940656" y="2819401"/>
            <a:ext cx="9059961" cy="85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67416" y="4483992"/>
            <a:ext cx="11316584" cy="1643062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‘’অর্থঃ সকল সৃষ্টি আল্লাহর পরিজন। সুতরাং আল্লাহর নিকট সর্বাধিক প্রিয় ঐ ব্যক্তি যে আল্লাহর পরিজনের প্রতি সদাচারণ করে ।’’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(মিশকাত)  </a:t>
            </a:r>
            <a:endParaRPr lang="en-US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45408" y="1219201"/>
            <a:ext cx="3841792" cy="1382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 কোন ব্যক্তি পীড়িত হলে  তার সেবা করতে হবে ।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92" y="707152"/>
            <a:ext cx="3835400" cy="27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r="1" b="7810"/>
          <a:stretch/>
        </p:blipFill>
        <p:spPr>
          <a:xfrm>
            <a:off x="4559449" y="906476"/>
            <a:ext cx="3375743" cy="2522525"/>
          </a:xfrm>
          <a:prstGeom prst="rect">
            <a:avLst/>
          </a:prstGeom>
        </p:spPr>
      </p:pic>
      <p:pic>
        <p:nvPicPr>
          <p:cNvPr id="11" name="Picture 2" descr="C:\Users\Computer City\Pictures\BLOK POST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" y="3592450"/>
            <a:ext cx="4356248" cy="3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0" t="57239" r="48" b="6855"/>
          <a:stretch/>
        </p:blipFill>
        <p:spPr>
          <a:xfrm>
            <a:off x="4509730" y="3707664"/>
            <a:ext cx="4837471" cy="292173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245600" y="4191000"/>
            <a:ext cx="2844800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ঋণগ্রস্থ ব্যক্তির ঋণপরিশোধ করতে হবে 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2529" y="2064842"/>
            <a:ext cx="11684000" cy="136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 সাহায্য করলে আল্লাহর সাহায্য পাওয়া যায়  ।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573" y="3810000"/>
            <a:ext cx="10729913" cy="1676400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‘রাসুল (সাঃ) বলেন- ‘যে মুসলমান ভাইয়ের অভাব মোচন করেন আল্লাহ তায়ালা তার অভাব দূর করেন’ । </a:t>
            </a:r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(মুসলিম) </a:t>
            </a:r>
            <a:endParaRPr lang="en-US" sz="11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5" grpId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65600" y="457200"/>
            <a:ext cx="3759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2" descr="C:\Users\Computer City\Pictures\20882861_10207474372537120_376124612674100597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" b="40419"/>
          <a:stretch/>
        </p:blipFill>
        <p:spPr bwMode="auto">
          <a:xfrm>
            <a:off x="4130040" y="1295400"/>
            <a:ext cx="3794760" cy="384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5334000"/>
            <a:ext cx="8290560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সৃষ্টির সেবার একটি তালিকা তৈরি কর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02" y="946994"/>
            <a:ext cx="3260948" cy="23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7517" r="1546"/>
          <a:stretch/>
        </p:blipFill>
        <p:spPr>
          <a:xfrm>
            <a:off x="940034" y="990600"/>
            <a:ext cx="3507820" cy="227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06400" y="5638800"/>
            <a:ext cx="11684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গরু-ছাগল,হাস-মুরগি,কুকুর,বিড়াল প্রভৃতি সকল প্রাণীরই আমাদের ন্যায় ক্ষুধা ও পিপাসা আছে। এদেরকে খেতে দেয়া আমাদের দায়িত্ব 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3" y="3352800"/>
            <a:ext cx="350782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 t="29401" b="6633"/>
          <a:stretch/>
        </p:blipFill>
        <p:spPr>
          <a:xfrm>
            <a:off x="7808202" y="946994"/>
            <a:ext cx="3663508" cy="243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33432"/>
          <a:stretch/>
        </p:blipFill>
        <p:spPr>
          <a:xfrm>
            <a:off x="4690933" y="3377953"/>
            <a:ext cx="2976163" cy="22608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2" descr="C:\Users\Computer City\Pictures\18447380_406541383078101_4963333550680783691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8424" r="43110" b="62182"/>
          <a:stretch/>
        </p:blipFill>
        <p:spPr bwMode="auto">
          <a:xfrm>
            <a:off x="8002311" y="3352800"/>
            <a:ext cx="32752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4724400"/>
            <a:ext cx="10668001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  সা. বলেন -‘কোনো এক মহিলাএকটি বিড়াল বেঁধে রাখে। সে বিড়ালটিকে খেতে দেয়নি এবং তাকে ছেড়ে ও দেয়নি অবশেষে বিড়ালটি খাদ্যভাবে মারা গেল । ফলে আল্লাহ ঐ মহিলাকে শাস্তি দেন.’ ।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(বোখারি-মুসলিম)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uploading\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2" t="21412"/>
          <a:stretch/>
        </p:blipFill>
        <p:spPr bwMode="auto">
          <a:xfrm>
            <a:off x="3740784" y="1668959"/>
            <a:ext cx="3787775" cy="31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6773" y="76200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33401"/>
            <a:ext cx="11887200" cy="136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lvl="0" indent="-571500" algn="ctr">
              <a:buFont typeface="Wingdings" pitchFamily="2" charset="2"/>
              <a:buChar char="q"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 প্রতি অবহেলা বা হত্যা দ্বারা জাহান্নাম হবে তার স্থান ।</a:t>
            </a:r>
            <a:endParaRPr lang="en-US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0259" y="4724400"/>
            <a:ext cx="11402141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  সা. আরও বলেন -‘বণি ইসরাইলের এক পাপী মহিলা একটি তৃষ্ণার্ত কুকুরকে পিপাসায় কাথর দেখে পানি পান করায় । এতে আল্লাহ তায়ালা ঐ মহিলার প্রতি সন্তুষ্ট হয়ে তাকে ক্ষমা করে দেন’।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(বোখারি-মুসলিম)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Computer City\Pictures\BLOK POST\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93740" y="1524001"/>
            <a:ext cx="4578659" cy="34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762000"/>
            <a:ext cx="11887200" cy="762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lvl="0" indent="-571500" algn="ctr">
              <a:buFont typeface="Wingdings" pitchFamily="2" charset="2"/>
              <a:buChar char="q"/>
            </a:pP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 প্রতি যত্ন দ্বারা আল্লাহর সন্তুষ্টি ও ক্ষমা ।</a:t>
            </a:r>
            <a:endParaRPr lang="en-US" sz="1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773" y="76200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গুরুত্ব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0" y="5571179"/>
            <a:ext cx="7823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উপায়ে সৃষ্টির সেবা করা যায়  ? 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0" y="1295401"/>
            <a:ext cx="6963601" cy="38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278446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8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খিদমাতে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6" y="2122426"/>
            <a:ext cx="321674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খিদমাতে খালক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58" y="3054840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খিদমাতে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2"/>
            <a:ext cx="348093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খিদমাতে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আওলাদ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89"/>
            <a:ext cx="11513619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সেবামুলক কাজ  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লেখাপড়া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3087801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ঝগড়াকরা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ভ্রমণ করা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104869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‘সৃষ্টির সেবার’ আরবি প্রতি শব্দ 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93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8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/>
          <a:stretch/>
        </p:blipFill>
        <p:spPr bwMode="auto">
          <a:xfrm>
            <a:off x="2267426" y="1285187"/>
            <a:ext cx="1905327" cy="1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1045875"/>
            <a:ext cx="1169689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তোমার এলাকার কয়েকটি পরিবারের বাড়িঘর ও সহায় সম্বল পুড়ে ছাই হয়ে গেছে ,এমতাবস্থায় তোমার করণীয় ---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1" y="2308594"/>
            <a:ext cx="7186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খাদ্য ও বাসস্থানের উপকরণ দান করা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3070594"/>
            <a:ext cx="7213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অন্যকে তা দানে উৎসাহিত করা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743980"/>
            <a:ext cx="71280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 শান্তনা দিয়ে চলে আসা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837238"/>
            <a:ext cx="1158240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b="1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আলোকে সৃষ্টি সেবার গুরুত্ব বিশ্লেষণ কর </a:t>
            </a:r>
            <a:r>
              <a:rPr kumimoji="0" lang="bn-BD" sz="36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2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1" y="344270"/>
            <a:ext cx="8940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দু’টি দ্বারা কি বুঝানো হচ্ছে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368800" y="4790608"/>
            <a:ext cx="4320403" cy="1457792"/>
          </a:xfrm>
          <a:prstGeom prst="cloudCallout">
            <a:avLst>
              <a:gd name="adj1" fmla="val -12011"/>
              <a:gd name="adj2" fmla="val -75997"/>
            </a:avLst>
          </a:prstGeom>
          <a:noFill/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 সেবা</a:t>
            </a:r>
            <a:r>
              <a:rPr lang="bn-BD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Computer City\Pictures\BLOK POST\20770378_1609126439160154_863129773057680960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65" y="1143001"/>
            <a:ext cx="4834764" cy="3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2" y="1121026"/>
            <a:ext cx="4748599" cy="3222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6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 City\Pictures\20882861_10207474372537120_376124612674100597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15"/>
          <a:stretch/>
        </p:blipFill>
        <p:spPr bwMode="auto">
          <a:xfrm>
            <a:off x="1025318" y="237228"/>
            <a:ext cx="289136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20841979_10207474771627097_921948021454218940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40" y="152401"/>
            <a:ext cx="3820160" cy="32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7u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1" y="167640"/>
            <a:ext cx="3671999" cy="326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03120" y="3505200"/>
            <a:ext cx="70408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ছবিগুলিতে কীসের চিত্র ফুটে উঠেছে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520" y="4089976"/>
            <a:ext cx="3454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বিপন্ন মানবতার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243" y="4662513"/>
            <a:ext cx="41393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কার সৃষ্টি ?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8800" y="5478093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সৃষ্টি 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6803" y="4191000"/>
            <a:ext cx="67199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সেবা করাকে কী বলে ?  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680" y="5043251"/>
            <a:ext cx="326432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880" y="228600"/>
            <a:ext cx="7518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6770" y="4394102"/>
            <a:ext cx="29770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978401" y="5410201"/>
            <a:ext cx="275848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অধ্যায়:চতুর্থ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- 04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 -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82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49" y="792905"/>
            <a:ext cx="5312991" cy="36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2" y="1425239"/>
            <a:ext cx="11549088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পরিচিতি বলতে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448" y="371104"/>
            <a:ext cx="4001352" cy="619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1573" y="152400"/>
            <a:ext cx="511922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পরিচিতি   </a:t>
            </a:r>
            <a:endParaRPr lang="en-US" sz="1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493" y="398621"/>
            <a:ext cx="31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সৃষ্টির সেবা মানেই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9084" y="3276600"/>
            <a:ext cx="5170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latin typeface="NikoshBAN" pitchFamily="2" charset="0"/>
                <a:cs typeface="NikoshBAN" pitchFamily="2" charset="0"/>
              </a:rPr>
              <a:t>সৃষ্টির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সেবাকরা ,রক্ষণাবেক্ষণ করা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1" y="5980094"/>
            <a:ext cx="1158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পরিভাষায়- আল্লাহর সৃষ্টির প্রতি দয়া ও সহানুভুতিশীল হয়ে আদর -যত্ন করার নামই সৃষ্টির সেবা ।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4" y="869916"/>
            <a:ext cx="3130549" cy="234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0" y="3742425"/>
            <a:ext cx="3024568" cy="2273336"/>
          </a:xfrm>
          <a:prstGeom prst="rect">
            <a:avLst/>
          </a:prstGeom>
        </p:spPr>
      </p:pic>
      <p:pic>
        <p:nvPicPr>
          <p:cNvPr id="11" name="Picture 6" descr="C:\Users\Computer City\Pictures\BLOK POST\20770378_1609126439160154_863129773057680960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147" y="834549"/>
            <a:ext cx="2363614" cy="23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4"/>
          <a:stretch/>
        </p:blipFill>
        <p:spPr>
          <a:xfrm>
            <a:off x="7816850" y="980271"/>
            <a:ext cx="2424430" cy="247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791379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5019"/>
          <a:stretch/>
        </p:blipFill>
        <p:spPr>
          <a:xfrm>
            <a:off x="4064000" y="3733800"/>
            <a:ext cx="3564192" cy="232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1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548420"/>
            <a:ext cx="6917877" cy="1099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 কাকে বলে  লিখ 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1812677"/>
            <a:ext cx="4686076" cy="3471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46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659" y="762001"/>
            <a:ext cx="11808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 আল্লাহতায়ালা মানুষকে আশরাফুল মাখলুকাত তথা সৃষ্টির সেরা করেপাঠিয়েছেন, তাই তাদের কর্তব্য হল সৃষ্টিকুলের সবকিছু যেমন-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573" y="152400"/>
            <a:ext cx="511922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সৃষ্টির সেবার পরিচিতি   </a:t>
            </a:r>
            <a:endParaRPr lang="en-US" sz="1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659" y="5903894"/>
            <a:ext cx="11932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জীবিজন্তু,পশুপাখি,কীটপতংগ,পাহাড়-পর্বত,গাছপালা ইত্যাদির প্রতি সহানুভূতি ,যত্ন এবং রক্ষণাবেক্ষণ করা কর্তব্য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Computer City\Pictures\15822678_394864724197260_41138759689281441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9" y="4209251"/>
            <a:ext cx="2484421" cy="16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HAN\Desktop\An ..Ffffffffff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4209251"/>
            <a:ext cx="2554907" cy="166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omputer City\Pictures\16265646_372551149767601_219857727524968324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057401"/>
            <a:ext cx="2217808" cy="2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omputer City\Pictures\19400051_1542263545846444_6569089142400245921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6" t="11189" r="23716" b="3262"/>
          <a:stretch/>
        </p:blipFill>
        <p:spPr bwMode="auto">
          <a:xfrm>
            <a:off x="4922559" y="2057401"/>
            <a:ext cx="2917255" cy="2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omputer City\Pictures\2-Equus zeb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9" y="2065523"/>
            <a:ext cx="2484421" cy="20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Computer City\Pictures\14963237_367073620309704_4777530747983714475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2068461"/>
            <a:ext cx="2476500" cy="21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27" y="4209251"/>
            <a:ext cx="3745681" cy="1663144"/>
          </a:xfrm>
          <a:prstGeom prst="rect">
            <a:avLst/>
          </a:prstGeom>
        </p:spPr>
      </p:pic>
      <p:pic>
        <p:nvPicPr>
          <p:cNvPr id="2050" name="Picture 2" descr="C:\Users\Computer City\Pictures\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61" y="1981200"/>
            <a:ext cx="2062699" cy="12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uter City\Pictures\ঝি ঝি পোকা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61" y="3144357"/>
            <a:ext cx="2062699" cy="10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3"/>
          <a:stretch/>
        </p:blipFill>
        <p:spPr>
          <a:xfrm>
            <a:off x="8677797" y="4193978"/>
            <a:ext cx="3209403" cy="1597223"/>
          </a:xfrm>
          <a:prstGeom prst="rect">
            <a:avLst/>
          </a:prstGeom>
        </p:spPr>
      </p:pic>
      <p:pic>
        <p:nvPicPr>
          <p:cNvPr id="18" name="Picture 5" descr="C:\Users\Computer City\Pictures\ছারপোকা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24078"/>
          <a:stretch/>
        </p:blipFill>
        <p:spPr bwMode="auto">
          <a:xfrm>
            <a:off x="10444896" y="3955660"/>
            <a:ext cx="1442304" cy="5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1059</Words>
  <Application>Microsoft Office PowerPoint</Application>
  <PresentationFormat>Custom</PresentationFormat>
  <Paragraphs>152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368</cp:revision>
  <dcterms:created xsi:type="dcterms:W3CDTF">2013-12-14T06:41:16Z</dcterms:created>
  <dcterms:modified xsi:type="dcterms:W3CDTF">2020-09-07T07:04:30Z</dcterms:modified>
</cp:coreProperties>
</file>