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77" r:id="rId3"/>
    <p:sldId id="276" r:id="rId4"/>
    <p:sldId id="269" r:id="rId5"/>
    <p:sldId id="273" r:id="rId6"/>
    <p:sldId id="275" r:id="rId7"/>
    <p:sldId id="270" r:id="rId8"/>
    <p:sldId id="272" r:id="rId9"/>
    <p:sldId id="266" r:id="rId10"/>
    <p:sldId id="257" r:id="rId11"/>
    <p:sldId id="262" r:id="rId12"/>
    <p:sldId id="263" r:id="rId13"/>
    <p:sldId id="267" r:id="rId14"/>
    <p:sldId id="261" r:id="rId15"/>
    <p:sldId id="274" r:id="rId16"/>
    <p:sldId id="271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94660"/>
  </p:normalViewPr>
  <p:slideViewPr>
    <p:cSldViewPr>
      <p:cViewPr varScale="1">
        <p:scale>
          <a:sx n="67" d="100"/>
          <a:sy n="67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848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Mamun 09\8968149484_3a273d58e8_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14600"/>
            <a:ext cx="68580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>
            <a:off x="3810000" y="1905000"/>
            <a:ext cx="2819400" cy="28956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flipH="1">
            <a:off x="990600" y="1905000"/>
            <a:ext cx="2819400" cy="28956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60732" y="133297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" y="463463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 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4800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41734" y="4800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914400" y="5410200"/>
            <a:ext cx="55626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ABC-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  ক্ষেত্রফল =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১/২ 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ভূমি 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bn-BD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উচচতা 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		       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=১/২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BC 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X 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AD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0" grpId="0"/>
      <p:bldP spid="21" grpId="0"/>
      <p:bldP spid="22" grpId="0"/>
      <p:bldP spid="23" grpId="0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>
            <a:off x="3810000" y="1981200"/>
            <a:ext cx="2819400" cy="2819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flipH="1">
            <a:off x="990600" y="1981200"/>
            <a:ext cx="2819400" cy="2819400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 flipH="1">
            <a:off x="990600" y="1981200"/>
            <a:ext cx="2819400" cy="2819400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 rot="10800000">
            <a:off x="3810000" y="1981200"/>
            <a:ext cx="2819400" cy="2819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57600" y="133297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682668" y="463463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 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4800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41734" y="473797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77000" y="139978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1219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>
            <a:off x="3810000" y="1981200"/>
            <a:ext cx="2819400" cy="2819400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flipH="1">
            <a:off x="990600" y="1981200"/>
            <a:ext cx="2819400" cy="2819400"/>
          </a:xfrm>
          <a:prstGeom prst="rt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 flipH="1">
            <a:off x="990600" y="1981200"/>
            <a:ext cx="2819400" cy="2819400"/>
          </a:xfrm>
          <a:prstGeom prst="rt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rot="10800000">
            <a:off x="3810000" y="1981200"/>
            <a:ext cx="2819400" cy="281940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57600" y="133297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682668" y="463463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 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4800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41734" y="473797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77000" y="139978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1219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1"/>
            <a:ext cx="8001000" cy="1600199"/>
          </a:xfrm>
        </p:spPr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আয়তক্ষেত্রের ক্ষেত্রফল = দৈর্ঘ্য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x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প্রস্থ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229600" cy="1676400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bn-BD" sz="44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১/২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x </a:t>
            </a:r>
            <a:r>
              <a:rPr lang="bn-BD" sz="44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আয়তক্ষেত্রের ক্ষেত্রফল</a:t>
            </a:r>
          </a:p>
          <a:p>
            <a:r>
              <a:rPr lang="bn-BD" sz="44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=১/২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bn-BD" sz="44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4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=১/২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x BC x AD</a:t>
            </a:r>
            <a:endParaRPr lang="bn-BD" sz="4400" b="1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>
            <a:off x="3810000" y="1981200"/>
            <a:ext cx="2819400" cy="2819400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flipH="1">
            <a:off x="990600" y="1981200"/>
            <a:ext cx="2819400" cy="281940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 flipH="1">
            <a:off x="990600" y="1981200"/>
            <a:ext cx="2819400" cy="2819400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rot="10800000">
            <a:off x="3810000" y="1981200"/>
            <a:ext cx="2819400" cy="2819400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57600" y="133297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682668" y="463463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 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4800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41734" y="473797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77000" y="139978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1219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sp>
        <p:nvSpPr>
          <p:cNvPr id="16" name="Rectangle 15"/>
          <p:cNvSpPr/>
          <p:nvPr/>
        </p:nvSpPr>
        <p:spPr>
          <a:xfrm>
            <a:off x="3124200" y="304800"/>
            <a:ext cx="304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04800"/>
            <a:ext cx="7010400" cy="769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429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আয়তক্ষের ক্ষেত্রফল=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0574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ত্রিভুজের ক্ষেত্রফল=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057400" y="3429000"/>
            <a:ext cx="4419600" cy="2895600"/>
          </a:xfrm>
          <a:prstGeom prst="triangle">
            <a:avLst>
              <a:gd name="adj" fmla="val 50454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685800"/>
            <a:ext cx="6705600" cy="181588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u="sng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ত্রিভুজটির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ও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971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6172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62484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4724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4724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6324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590800"/>
            <a:ext cx="5943600" cy="186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447800" y="228600"/>
            <a:ext cx="7340205" cy="4964869"/>
          </a:xfrm>
          <a:custGeom>
            <a:avLst/>
            <a:gdLst>
              <a:gd name="connsiteX0" fmla="*/ 15766 w 3578773"/>
              <a:gd name="connsiteY0" fmla="*/ 378372 h 5092262"/>
              <a:gd name="connsiteX1" fmla="*/ 1418897 w 3578773"/>
              <a:gd name="connsiteY1" fmla="*/ 0 h 5092262"/>
              <a:gd name="connsiteX2" fmla="*/ 3578773 w 3578773"/>
              <a:gd name="connsiteY2" fmla="*/ 567559 h 5092262"/>
              <a:gd name="connsiteX3" fmla="*/ 3578773 w 3578773"/>
              <a:gd name="connsiteY3" fmla="*/ 4114800 h 5092262"/>
              <a:gd name="connsiteX4" fmla="*/ 0 w 3578773"/>
              <a:gd name="connsiteY4" fmla="*/ 5092262 h 5092262"/>
              <a:gd name="connsiteX5" fmla="*/ 15766 w 3578773"/>
              <a:gd name="connsiteY5" fmla="*/ 378372 h 509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8773" h="5092262">
                <a:moveTo>
                  <a:pt x="15766" y="378372"/>
                </a:moveTo>
                <a:lnTo>
                  <a:pt x="1418897" y="0"/>
                </a:lnTo>
                <a:lnTo>
                  <a:pt x="3578773" y="567559"/>
                </a:lnTo>
                <a:lnTo>
                  <a:pt x="3578773" y="4114800"/>
                </a:lnTo>
                <a:lnTo>
                  <a:pt x="0" y="5092262"/>
                </a:lnTo>
                <a:cubicBezTo>
                  <a:pt x="5255" y="3515710"/>
                  <a:pt x="10511" y="1939159"/>
                  <a:pt x="15766" y="378372"/>
                </a:cubicBez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solidFill>
                  <a:schemeClr val="tx1"/>
                </a:solidFill>
              </a:rPr>
              <a:t>মোঃ নাজমুল হক (শামীম)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  <a:p>
            <a:r>
              <a:rPr lang="en-US" sz="3200" dirty="0">
                <a:solidFill>
                  <a:schemeClr val="tx1"/>
                </a:solidFill>
              </a:rPr>
              <a:t>                              </a:t>
            </a:r>
            <a:r>
              <a:rPr lang="bn-IN" sz="2800" dirty="0" smtClean="0">
                <a:solidFill>
                  <a:schemeClr val="tx1"/>
                </a:solidFill>
              </a:rPr>
              <a:t>বিএসসি,বিএড,এমএ,এমএড</a:t>
            </a:r>
            <a:endParaRPr lang="bn-IN" sz="2800" dirty="0">
              <a:solidFill>
                <a:schemeClr val="tx1"/>
              </a:solidFill>
            </a:endParaRPr>
          </a:p>
          <a:p>
            <a:r>
              <a:rPr lang="bn-IN" sz="3200" dirty="0">
                <a:solidFill>
                  <a:schemeClr val="tx1"/>
                </a:solidFill>
              </a:rPr>
              <a:t>সহকারি শিক্ষক (বিজ্ঞান)</a:t>
            </a:r>
          </a:p>
          <a:p>
            <a:r>
              <a:rPr lang="bn-IN" sz="3200" dirty="0">
                <a:solidFill>
                  <a:schemeClr val="tx1"/>
                </a:solidFill>
              </a:rPr>
              <a:t>থুপসারা সেলিমীয়া দাখিল মাদরাসা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bn-IN" sz="3200" dirty="0">
                <a:solidFill>
                  <a:schemeClr val="tx1"/>
                </a:solidFill>
              </a:rPr>
              <a:t>কালাই, জয়পুরহাট।</a:t>
            </a:r>
          </a:p>
          <a:p>
            <a:r>
              <a:rPr lang="bn-IN" sz="3200" dirty="0">
                <a:solidFill>
                  <a:schemeClr val="tx1"/>
                </a:solidFill>
              </a:rPr>
              <a:t>মোবাইল নং ০১৭২১৭০৭৪৫৫, ০১৮৭১৭২১০৮৫ </a:t>
            </a:r>
          </a:p>
          <a:p>
            <a:r>
              <a:rPr lang="bn-IN" sz="3200" dirty="0">
                <a:solidFill>
                  <a:schemeClr val="tx1"/>
                </a:solidFill>
              </a:rPr>
              <a:t>ইমেইল- </a:t>
            </a:r>
            <a:r>
              <a:rPr lang="en-US" sz="3200" dirty="0">
                <a:solidFill>
                  <a:schemeClr val="tx1"/>
                </a:solidFill>
              </a:rPr>
              <a:t>atnazmul81@gmail.com</a:t>
            </a:r>
            <a:endParaRPr lang="en-US" sz="3200" u="sng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Facebook- </a:t>
            </a:r>
            <a:r>
              <a:rPr lang="en-US" sz="3200" dirty="0" err="1" smtClean="0">
                <a:solidFill>
                  <a:schemeClr val="tx1"/>
                </a:solidFill>
              </a:rPr>
              <a:t>Shamim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Haque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Shamim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118" y="4572000"/>
            <a:ext cx="2147887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6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057400" y="685800"/>
            <a:ext cx="2971800" cy="2743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ত্রিভুজক্ষেত্র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562600" y="838200"/>
            <a:ext cx="29718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বর্গক্ষেত্র</a:t>
            </a:r>
            <a:r>
              <a:rPr lang="bn-IN" sz="4800" dirty="0" smtClean="0"/>
              <a:t> 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2590800" y="4572000"/>
            <a:ext cx="5715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আয়তক্ষেত্র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798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76962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286000"/>
            <a:ext cx="5334000" cy="249299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নবম</a:t>
            </a:r>
          </a:p>
          <a:p>
            <a:r>
              <a:rPr lang="bn-BD" sz="3600" dirty="0" smtClean="0"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dirty="0" smtClean="0"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গণিত  ( পরিমিতি ) </a:t>
            </a:r>
          </a:p>
          <a:p>
            <a:r>
              <a:rPr lang="bn-BD" sz="36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সাধারণ  পাঠঃ</a:t>
            </a:r>
            <a:r>
              <a:rPr lang="en-US" sz="36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ত্রিভুজের ক্ষেত্রফল 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mun 09\area-rectang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1" y="152400"/>
            <a:ext cx="4038599" cy="3124200"/>
          </a:xfrm>
          <a:prstGeom prst="rect">
            <a:avLst/>
          </a:prstGeom>
          <a:noFill/>
        </p:spPr>
      </p:pic>
      <p:pic>
        <p:nvPicPr>
          <p:cNvPr id="1027" name="Picture 3" descr="C:\Users\user\Desktop\Mamun 09\rectang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429000"/>
            <a:ext cx="3962400" cy="3108960"/>
          </a:xfrm>
          <a:prstGeom prst="rect">
            <a:avLst/>
          </a:prstGeom>
          <a:noFill/>
        </p:spPr>
      </p:pic>
      <p:pic>
        <p:nvPicPr>
          <p:cNvPr id="1028" name="Picture 4" descr="C:\Users\user\Desktop\Mamun 09\triangle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219201"/>
            <a:ext cx="39624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7543800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 ও ত্রিভুজ সংক্রান্ত সুত্রাবলি 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334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60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60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–</a:t>
            </a:r>
          </a:p>
          <a:p>
            <a:endParaRPr lang="en-US" sz="40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              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4000" b="1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</a:p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>
            <a:off x="3810000" y="1981200"/>
            <a:ext cx="2819400" cy="28194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flipH="1">
            <a:off x="990600" y="1981200"/>
            <a:ext cx="2819400" cy="28194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 flipH="1">
            <a:off x="990600" y="1981200"/>
            <a:ext cx="2819400" cy="28194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rot="10800000">
            <a:off x="3810000" y="1981200"/>
            <a:ext cx="2819400" cy="28194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60732" y="133297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" y="463463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 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4800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41734" y="4800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77000" y="139978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1219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4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>
            <a:off x="3810000" y="1981200"/>
            <a:ext cx="2819400" cy="2819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flipH="1">
            <a:off x="990600" y="1981200"/>
            <a:ext cx="2819400" cy="2819400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 flipH="1">
            <a:off x="990600" y="1981200"/>
            <a:ext cx="2819400" cy="2819400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rot="10800000">
            <a:off x="3810000" y="1981200"/>
            <a:ext cx="2819400" cy="2819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60732" y="133297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" y="463463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 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4800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41734" y="4800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77000" y="139978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1219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540</TotalTime>
  <Words>180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Gill Sans MT</vt:lpstr>
      <vt:lpstr>NikoshBAN</vt:lpstr>
      <vt:lpstr>Verdana</vt:lpstr>
      <vt:lpstr>Vrinda</vt:lpstr>
      <vt:lpstr>Wingdings 2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আয়তক্ষেত্রের ক্ষেত্রফল = দৈর্ঘ্য x প্রস্থ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440</cp:revision>
  <dcterms:created xsi:type="dcterms:W3CDTF">2006-08-16T00:00:00Z</dcterms:created>
  <dcterms:modified xsi:type="dcterms:W3CDTF">2020-09-07T16:37:47Z</dcterms:modified>
</cp:coreProperties>
</file>