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60" r:id="rId2"/>
    <p:sldMasterId id="2147483664" r:id="rId3"/>
  </p:sldMasterIdLst>
  <p:notesMasterIdLst>
    <p:notesMasterId r:id="rId26"/>
  </p:notesMasterIdLst>
  <p:sldIdLst>
    <p:sldId id="256" r:id="rId4"/>
    <p:sldId id="258" r:id="rId5"/>
    <p:sldId id="257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4" r:id="rId17"/>
    <p:sldId id="271" r:id="rId18"/>
    <p:sldId id="275" r:id="rId19"/>
    <p:sldId id="276" r:id="rId20"/>
    <p:sldId id="272" r:id="rId21"/>
    <p:sldId id="286" r:id="rId22"/>
    <p:sldId id="282" r:id="rId23"/>
    <p:sldId id="279" r:id="rId24"/>
    <p:sldId id="285" r:id="rId25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qs6serD1iJgiMxzvDEVZ9g==" hashData="aNvYDGIMP8R8V4NK9oGmwMkOTh6VE41FRjLMSoSwZUDXSe8PVls5oS9gLdRxF37RDoXXc/kYpQqQ281SMnrRUA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652" autoAdjust="0"/>
  </p:normalViewPr>
  <p:slideViewPr>
    <p:cSldViewPr snapToGrid="0">
      <p:cViewPr varScale="1">
        <p:scale>
          <a:sx n="64" d="100"/>
          <a:sy n="64" d="100"/>
        </p:scale>
        <p:origin x="102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image" Target="../media/image13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image" Target="../media/image1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2509E7-4DE7-4412-9447-315F63885456}" type="doc">
      <dgm:prSet loTypeId="urn:microsoft.com/office/officeart/2005/8/layout/orgChart1" loCatId="hierarchy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862CBE-36A4-43E7-9237-D8F636DA2BA9}" type="asst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বায়োমেট্রিক্স</a:t>
          </a:r>
          <a:endParaRPr lang="en-US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EB73DEE-CC1C-4B2F-96CA-F9A78059D3DD}" type="parTrans" cxnId="{9FB7F715-8D13-461A-8644-71A56883FDC8}">
      <dgm:prSet/>
      <dgm:spPr/>
      <dgm:t>
        <a:bodyPr/>
        <a:lstStyle/>
        <a:p>
          <a:endParaRPr lang="en-US"/>
        </a:p>
      </dgm:t>
    </dgm:pt>
    <dgm:pt modelId="{797752A6-1AD8-424B-8B69-EE76BA4FF71B}" type="sibTrans" cxnId="{9FB7F715-8D13-461A-8644-71A56883FDC8}">
      <dgm:prSet/>
      <dgm:spPr/>
      <dgm:t>
        <a:bodyPr/>
        <a:lstStyle/>
        <a:p>
          <a:endParaRPr lang="en-US"/>
        </a:p>
      </dgm:t>
    </dgm:pt>
    <dgm:pt modelId="{923EEFE8-5650-4019-ABC0-2F83D81BF0C9}">
      <dgm:prSet phldrT="[Text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US" sz="4000" dirty="0" smtClean="0"/>
            <a:t>(ক) </a:t>
          </a:r>
          <a:r>
            <a:rPr lang="en-US" sz="4000" dirty="0" err="1" smtClean="0"/>
            <a:t>শরীরবৃত্তীয়</a:t>
          </a:r>
          <a:r>
            <a:rPr lang="en-US" sz="4000" dirty="0" smtClean="0"/>
            <a:t>   </a:t>
          </a:r>
          <a:r>
            <a:rPr lang="en-US" sz="4000" dirty="0" err="1" smtClean="0"/>
            <a:t>বৈশিষ্ট্য</a:t>
          </a:r>
          <a:endParaRPr lang="en-US" sz="4000" dirty="0"/>
        </a:p>
      </dgm:t>
    </dgm:pt>
    <dgm:pt modelId="{BB56A87A-B9DA-4BCE-A26A-E35524AEAEF3}" type="parTrans" cxnId="{FD996F45-96CE-4C23-A33F-7350A1FA4B48}">
      <dgm:prSet/>
      <dgm:spPr/>
      <dgm:t>
        <a:bodyPr/>
        <a:lstStyle/>
        <a:p>
          <a:endParaRPr lang="en-US"/>
        </a:p>
      </dgm:t>
    </dgm:pt>
    <dgm:pt modelId="{6CDAD19E-F6A5-4B96-85D3-327C1B71B135}" type="sibTrans" cxnId="{FD996F45-96CE-4C23-A33F-7350A1FA4B48}">
      <dgm:prSet/>
      <dgm:spPr/>
      <dgm:t>
        <a:bodyPr/>
        <a:lstStyle/>
        <a:p>
          <a:endParaRPr lang="en-US"/>
        </a:p>
      </dgm:t>
    </dgm:pt>
    <dgm:pt modelId="{A7DFCF31-246A-4BF4-9914-54D2501244DC}">
      <dgm:prSet phldrT="[Text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(খ)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আচরণগত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বৈশিষ্ট্য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5105AD6-055F-4E82-9431-83A9BD164D05}" type="parTrans" cxnId="{BC7D8739-3F09-4C84-A7F6-F146CFAE0B71}">
      <dgm:prSet/>
      <dgm:spPr/>
      <dgm:t>
        <a:bodyPr/>
        <a:lstStyle/>
        <a:p>
          <a:endParaRPr lang="en-US"/>
        </a:p>
      </dgm:t>
    </dgm:pt>
    <dgm:pt modelId="{3F6112A2-DA8B-4899-91CE-72CEE013E443}" type="sibTrans" cxnId="{BC7D8739-3F09-4C84-A7F6-F146CFAE0B71}">
      <dgm:prSet/>
      <dgm:spPr/>
      <dgm:t>
        <a:bodyPr/>
        <a:lstStyle/>
        <a:p>
          <a:endParaRPr lang="en-US"/>
        </a:p>
      </dgm:t>
    </dgm:pt>
    <dgm:pt modelId="{0BD6DC33-B8C1-4816-9EA7-B09DC273E8F5}" type="pres">
      <dgm:prSet presAssocID="{452509E7-4DE7-4412-9447-315F6388545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0315570-34AB-4213-A3BD-5A0C032AF848}" type="pres">
      <dgm:prSet presAssocID="{28862CBE-36A4-43E7-9237-D8F636DA2BA9}" presName="hierRoot1" presStyleCnt="0">
        <dgm:presLayoutVars>
          <dgm:hierBranch val="init"/>
        </dgm:presLayoutVars>
      </dgm:prSet>
      <dgm:spPr/>
    </dgm:pt>
    <dgm:pt modelId="{E36F5234-AFB1-42D8-A9EB-950BA2D5996B}" type="pres">
      <dgm:prSet presAssocID="{28862CBE-36A4-43E7-9237-D8F636DA2BA9}" presName="rootComposite1" presStyleCnt="0"/>
      <dgm:spPr/>
    </dgm:pt>
    <dgm:pt modelId="{21897E6A-5BFB-4A38-8627-1F9B1A6319A2}" type="pres">
      <dgm:prSet presAssocID="{28862CBE-36A4-43E7-9237-D8F636DA2BA9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8D1D50A-7CEF-417D-BD17-A2C54EF14F9F}" type="pres">
      <dgm:prSet presAssocID="{28862CBE-36A4-43E7-9237-D8F636DA2BA9}" presName="rootConnector1" presStyleLbl="asst0" presStyleIdx="0" presStyleCnt="0"/>
      <dgm:spPr/>
      <dgm:t>
        <a:bodyPr/>
        <a:lstStyle/>
        <a:p>
          <a:endParaRPr lang="en-US"/>
        </a:p>
      </dgm:t>
    </dgm:pt>
    <dgm:pt modelId="{BDAFAABA-0620-474A-AE87-FD3396CF4486}" type="pres">
      <dgm:prSet presAssocID="{28862CBE-36A4-43E7-9237-D8F636DA2BA9}" presName="hierChild2" presStyleCnt="0"/>
      <dgm:spPr/>
    </dgm:pt>
    <dgm:pt modelId="{5DC10421-1299-443F-B7F3-1A9F1380BF89}" type="pres">
      <dgm:prSet presAssocID="{BB56A87A-B9DA-4BCE-A26A-E35524AEAEF3}" presName="Name37" presStyleLbl="parChTrans1D2" presStyleIdx="0" presStyleCnt="2"/>
      <dgm:spPr/>
      <dgm:t>
        <a:bodyPr/>
        <a:lstStyle/>
        <a:p>
          <a:endParaRPr lang="en-US"/>
        </a:p>
      </dgm:t>
    </dgm:pt>
    <dgm:pt modelId="{A4E7BB22-6977-460E-A656-CFE49F24D607}" type="pres">
      <dgm:prSet presAssocID="{923EEFE8-5650-4019-ABC0-2F83D81BF0C9}" presName="hierRoot2" presStyleCnt="0">
        <dgm:presLayoutVars>
          <dgm:hierBranch val="init"/>
        </dgm:presLayoutVars>
      </dgm:prSet>
      <dgm:spPr/>
    </dgm:pt>
    <dgm:pt modelId="{5EAF8A76-9A03-4F64-97CD-DF17CA543454}" type="pres">
      <dgm:prSet presAssocID="{923EEFE8-5650-4019-ABC0-2F83D81BF0C9}" presName="rootComposite" presStyleCnt="0"/>
      <dgm:spPr/>
    </dgm:pt>
    <dgm:pt modelId="{2F0CEDA2-F77F-402F-AB5F-7326277705C3}" type="pres">
      <dgm:prSet presAssocID="{923EEFE8-5650-4019-ABC0-2F83D81BF0C9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6C542B4-6043-46F6-BEA5-17B294DA929A}" type="pres">
      <dgm:prSet presAssocID="{923EEFE8-5650-4019-ABC0-2F83D81BF0C9}" presName="rootConnector" presStyleLbl="node2" presStyleIdx="0" presStyleCnt="2"/>
      <dgm:spPr/>
      <dgm:t>
        <a:bodyPr/>
        <a:lstStyle/>
        <a:p>
          <a:endParaRPr lang="en-US"/>
        </a:p>
      </dgm:t>
    </dgm:pt>
    <dgm:pt modelId="{0C8B6E7F-EC56-4050-AFCD-D81C61F4AF33}" type="pres">
      <dgm:prSet presAssocID="{923EEFE8-5650-4019-ABC0-2F83D81BF0C9}" presName="hierChild4" presStyleCnt="0"/>
      <dgm:spPr/>
    </dgm:pt>
    <dgm:pt modelId="{59382598-BE08-4BB7-8C61-E2F1C1052356}" type="pres">
      <dgm:prSet presAssocID="{923EEFE8-5650-4019-ABC0-2F83D81BF0C9}" presName="hierChild5" presStyleCnt="0"/>
      <dgm:spPr/>
    </dgm:pt>
    <dgm:pt modelId="{62B1F907-A368-4BA4-B60A-CA2EFBCA0327}" type="pres">
      <dgm:prSet presAssocID="{F5105AD6-055F-4E82-9431-83A9BD164D05}" presName="Name37" presStyleLbl="parChTrans1D2" presStyleIdx="1" presStyleCnt="2"/>
      <dgm:spPr/>
      <dgm:t>
        <a:bodyPr/>
        <a:lstStyle/>
        <a:p>
          <a:endParaRPr lang="en-US"/>
        </a:p>
      </dgm:t>
    </dgm:pt>
    <dgm:pt modelId="{657CD9D6-CC46-43D1-87FF-A8C0B774D375}" type="pres">
      <dgm:prSet presAssocID="{A7DFCF31-246A-4BF4-9914-54D2501244DC}" presName="hierRoot2" presStyleCnt="0">
        <dgm:presLayoutVars>
          <dgm:hierBranch val="init"/>
        </dgm:presLayoutVars>
      </dgm:prSet>
      <dgm:spPr/>
    </dgm:pt>
    <dgm:pt modelId="{C148DD34-0E9A-487A-AA64-3FC9FBEAE389}" type="pres">
      <dgm:prSet presAssocID="{A7DFCF31-246A-4BF4-9914-54D2501244DC}" presName="rootComposite" presStyleCnt="0"/>
      <dgm:spPr/>
    </dgm:pt>
    <dgm:pt modelId="{DFDED0D7-FA1F-43A9-8643-C063D624800C}" type="pres">
      <dgm:prSet presAssocID="{A7DFCF31-246A-4BF4-9914-54D2501244DC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8D9D0E9-390F-4FB1-858E-D3615B83CEF6}" type="pres">
      <dgm:prSet presAssocID="{A7DFCF31-246A-4BF4-9914-54D2501244DC}" presName="rootConnector" presStyleLbl="node2" presStyleIdx="1" presStyleCnt="2"/>
      <dgm:spPr/>
      <dgm:t>
        <a:bodyPr/>
        <a:lstStyle/>
        <a:p>
          <a:endParaRPr lang="en-US"/>
        </a:p>
      </dgm:t>
    </dgm:pt>
    <dgm:pt modelId="{CE2D07CF-5899-4D04-B3AF-D125340624F7}" type="pres">
      <dgm:prSet presAssocID="{A7DFCF31-246A-4BF4-9914-54D2501244DC}" presName="hierChild4" presStyleCnt="0"/>
      <dgm:spPr/>
    </dgm:pt>
    <dgm:pt modelId="{03830074-39A5-4CD4-A2D7-C66EFF1D073D}" type="pres">
      <dgm:prSet presAssocID="{A7DFCF31-246A-4BF4-9914-54D2501244DC}" presName="hierChild5" presStyleCnt="0"/>
      <dgm:spPr/>
    </dgm:pt>
    <dgm:pt modelId="{1FD158E6-CAFB-4B80-9E62-F8BD5004AB92}" type="pres">
      <dgm:prSet presAssocID="{28862CBE-36A4-43E7-9237-D8F636DA2BA9}" presName="hierChild3" presStyleCnt="0"/>
      <dgm:spPr/>
    </dgm:pt>
  </dgm:ptLst>
  <dgm:cxnLst>
    <dgm:cxn modelId="{18DD3E4F-0108-4C02-92E2-2BB4E216B607}" type="presOf" srcId="{BB56A87A-B9DA-4BCE-A26A-E35524AEAEF3}" destId="{5DC10421-1299-443F-B7F3-1A9F1380BF89}" srcOrd="0" destOrd="0" presId="urn:microsoft.com/office/officeart/2005/8/layout/orgChart1"/>
    <dgm:cxn modelId="{79BA143D-9E45-4639-A4C2-1D1DBB0575F4}" type="presOf" srcId="{A7DFCF31-246A-4BF4-9914-54D2501244DC}" destId="{E8D9D0E9-390F-4FB1-858E-D3615B83CEF6}" srcOrd="1" destOrd="0" presId="urn:microsoft.com/office/officeart/2005/8/layout/orgChart1"/>
    <dgm:cxn modelId="{F5233055-8A90-4509-88F4-24093DB04937}" type="presOf" srcId="{923EEFE8-5650-4019-ABC0-2F83D81BF0C9}" destId="{86C542B4-6043-46F6-BEA5-17B294DA929A}" srcOrd="1" destOrd="0" presId="urn:microsoft.com/office/officeart/2005/8/layout/orgChart1"/>
    <dgm:cxn modelId="{9FB7F715-8D13-461A-8644-71A56883FDC8}" srcId="{452509E7-4DE7-4412-9447-315F63885456}" destId="{28862CBE-36A4-43E7-9237-D8F636DA2BA9}" srcOrd="0" destOrd="0" parTransId="{DEB73DEE-CC1C-4B2F-96CA-F9A78059D3DD}" sibTransId="{797752A6-1AD8-424B-8B69-EE76BA4FF71B}"/>
    <dgm:cxn modelId="{FD996F45-96CE-4C23-A33F-7350A1FA4B48}" srcId="{28862CBE-36A4-43E7-9237-D8F636DA2BA9}" destId="{923EEFE8-5650-4019-ABC0-2F83D81BF0C9}" srcOrd="0" destOrd="0" parTransId="{BB56A87A-B9DA-4BCE-A26A-E35524AEAEF3}" sibTransId="{6CDAD19E-F6A5-4B96-85D3-327C1B71B135}"/>
    <dgm:cxn modelId="{BC7D8739-3F09-4C84-A7F6-F146CFAE0B71}" srcId="{28862CBE-36A4-43E7-9237-D8F636DA2BA9}" destId="{A7DFCF31-246A-4BF4-9914-54D2501244DC}" srcOrd="1" destOrd="0" parTransId="{F5105AD6-055F-4E82-9431-83A9BD164D05}" sibTransId="{3F6112A2-DA8B-4899-91CE-72CEE013E443}"/>
    <dgm:cxn modelId="{7AF50B31-D211-44F8-80E4-1D7675C251D6}" type="presOf" srcId="{F5105AD6-055F-4E82-9431-83A9BD164D05}" destId="{62B1F907-A368-4BA4-B60A-CA2EFBCA0327}" srcOrd="0" destOrd="0" presId="urn:microsoft.com/office/officeart/2005/8/layout/orgChart1"/>
    <dgm:cxn modelId="{4F966890-5165-4A11-BC71-681879B88557}" type="presOf" srcId="{923EEFE8-5650-4019-ABC0-2F83D81BF0C9}" destId="{2F0CEDA2-F77F-402F-AB5F-7326277705C3}" srcOrd="0" destOrd="0" presId="urn:microsoft.com/office/officeart/2005/8/layout/orgChart1"/>
    <dgm:cxn modelId="{50FF060E-9D4F-4642-9618-28C99F4603B6}" type="presOf" srcId="{A7DFCF31-246A-4BF4-9914-54D2501244DC}" destId="{DFDED0D7-FA1F-43A9-8643-C063D624800C}" srcOrd="0" destOrd="0" presId="urn:microsoft.com/office/officeart/2005/8/layout/orgChart1"/>
    <dgm:cxn modelId="{BED8A551-F43B-495D-ABDF-0599F9F7D83C}" type="presOf" srcId="{28862CBE-36A4-43E7-9237-D8F636DA2BA9}" destId="{18D1D50A-7CEF-417D-BD17-A2C54EF14F9F}" srcOrd="1" destOrd="0" presId="urn:microsoft.com/office/officeart/2005/8/layout/orgChart1"/>
    <dgm:cxn modelId="{91F4F36E-B898-48AE-BB1E-9D7E8A3051B1}" type="presOf" srcId="{28862CBE-36A4-43E7-9237-D8F636DA2BA9}" destId="{21897E6A-5BFB-4A38-8627-1F9B1A6319A2}" srcOrd="0" destOrd="0" presId="urn:microsoft.com/office/officeart/2005/8/layout/orgChart1"/>
    <dgm:cxn modelId="{6B8B96FF-082D-4D45-9A70-A787A1C7345D}" type="presOf" srcId="{452509E7-4DE7-4412-9447-315F63885456}" destId="{0BD6DC33-B8C1-4816-9EA7-B09DC273E8F5}" srcOrd="0" destOrd="0" presId="urn:microsoft.com/office/officeart/2005/8/layout/orgChart1"/>
    <dgm:cxn modelId="{C388EBA3-85E9-4D84-A54C-7CECECCBE1EA}" type="presParOf" srcId="{0BD6DC33-B8C1-4816-9EA7-B09DC273E8F5}" destId="{30315570-34AB-4213-A3BD-5A0C032AF848}" srcOrd="0" destOrd="0" presId="urn:microsoft.com/office/officeart/2005/8/layout/orgChart1"/>
    <dgm:cxn modelId="{1CD8865B-C90B-4FDB-8E11-FBA1CA4BCBD5}" type="presParOf" srcId="{30315570-34AB-4213-A3BD-5A0C032AF848}" destId="{E36F5234-AFB1-42D8-A9EB-950BA2D5996B}" srcOrd="0" destOrd="0" presId="urn:microsoft.com/office/officeart/2005/8/layout/orgChart1"/>
    <dgm:cxn modelId="{33D61050-ABCF-4133-BE38-C673D6A25066}" type="presParOf" srcId="{E36F5234-AFB1-42D8-A9EB-950BA2D5996B}" destId="{21897E6A-5BFB-4A38-8627-1F9B1A6319A2}" srcOrd="0" destOrd="0" presId="urn:microsoft.com/office/officeart/2005/8/layout/orgChart1"/>
    <dgm:cxn modelId="{C4EE703C-D8A1-4A9A-92A6-D0B3A64EE9EA}" type="presParOf" srcId="{E36F5234-AFB1-42D8-A9EB-950BA2D5996B}" destId="{18D1D50A-7CEF-417D-BD17-A2C54EF14F9F}" srcOrd="1" destOrd="0" presId="urn:microsoft.com/office/officeart/2005/8/layout/orgChart1"/>
    <dgm:cxn modelId="{2928B473-7994-416E-8BA8-DC24054F1887}" type="presParOf" srcId="{30315570-34AB-4213-A3BD-5A0C032AF848}" destId="{BDAFAABA-0620-474A-AE87-FD3396CF4486}" srcOrd="1" destOrd="0" presId="urn:microsoft.com/office/officeart/2005/8/layout/orgChart1"/>
    <dgm:cxn modelId="{8AD5A299-2479-4545-9659-3206DF6ABE22}" type="presParOf" srcId="{BDAFAABA-0620-474A-AE87-FD3396CF4486}" destId="{5DC10421-1299-443F-B7F3-1A9F1380BF89}" srcOrd="0" destOrd="0" presId="urn:microsoft.com/office/officeart/2005/8/layout/orgChart1"/>
    <dgm:cxn modelId="{DF007C41-1EA4-4A1F-9402-73CCF8865281}" type="presParOf" srcId="{BDAFAABA-0620-474A-AE87-FD3396CF4486}" destId="{A4E7BB22-6977-460E-A656-CFE49F24D607}" srcOrd="1" destOrd="0" presId="urn:microsoft.com/office/officeart/2005/8/layout/orgChart1"/>
    <dgm:cxn modelId="{60A19ABE-76FD-4111-B09A-2E7D69540F33}" type="presParOf" srcId="{A4E7BB22-6977-460E-A656-CFE49F24D607}" destId="{5EAF8A76-9A03-4F64-97CD-DF17CA543454}" srcOrd="0" destOrd="0" presId="urn:microsoft.com/office/officeart/2005/8/layout/orgChart1"/>
    <dgm:cxn modelId="{9F751C8B-4450-4E54-85B7-0FDDD1F3D0D5}" type="presParOf" srcId="{5EAF8A76-9A03-4F64-97CD-DF17CA543454}" destId="{2F0CEDA2-F77F-402F-AB5F-7326277705C3}" srcOrd="0" destOrd="0" presId="urn:microsoft.com/office/officeart/2005/8/layout/orgChart1"/>
    <dgm:cxn modelId="{A9286369-71B4-47F3-A904-02073405FA86}" type="presParOf" srcId="{5EAF8A76-9A03-4F64-97CD-DF17CA543454}" destId="{86C542B4-6043-46F6-BEA5-17B294DA929A}" srcOrd="1" destOrd="0" presId="urn:microsoft.com/office/officeart/2005/8/layout/orgChart1"/>
    <dgm:cxn modelId="{DA9957FF-C644-404C-B0C2-6C2989D3A404}" type="presParOf" srcId="{A4E7BB22-6977-460E-A656-CFE49F24D607}" destId="{0C8B6E7F-EC56-4050-AFCD-D81C61F4AF33}" srcOrd="1" destOrd="0" presId="urn:microsoft.com/office/officeart/2005/8/layout/orgChart1"/>
    <dgm:cxn modelId="{93EF55BB-E026-4B43-9EA3-ABEF817AABD3}" type="presParOf" srcId="{A4E7BB22-6977-460E-A656-CFE49F24D607}" destId="{59382598-BE08-4BB7-8C61-E2F1C1052356}" srcOrd="2" destOrd="0" presId="urn:microsoft.com/office/officeart/2005/8/layout/orgChart1"/>
    <dgm:cxn modelId="{0D559D93-E6C1-4B20-AB80-689FAB3131A0}" type="presParOf" srcId="{BDAFAABA-0620-474A-AE87-FD3396CF4486}" destId="{62B1F907-A368-4BA4-B60A-CA2EFBCA0327}" srcOrd="2" destOrd="0" presId="urn:microsoft.com/office/officeart/2005/8/layout/orgChart1"/>
    <dgm:cxn modelId="{2DEAE92E-348E-4280-8D06-D91FA6CC6D3A}" type="presParOf" srcId="{BDAFAABA-0620-474A-AE87-FD3396CF4486}" destId="{657CD9D6-CC46-43D1-87FF-A8C0B774D375}" srcOrd="3" destOrd="0" presId="urn:microsoft.com/office/officeart/2005/8/layout/orgChart1"/>
    <dgm:cxn modelId="{E43DB5C4-2EC9-495B-BDBC-045726A0FB89}" type="presParOf" srcId="{657CD9D6-CC46-43D1-87FF-A8C0B774D375}" destId="{C148DD34-0E9A-487A-AA64-3FC9FBEAE389}" srcOrd="0" destOrd="0" presId="urn:microsoft.com/office/officeart/2005/8/layout/orgChart1"/>
    <dgm:cxn modelId="{D2D92D70-01CB-45F1-8888-384C89969613}" type="presParOf" srcId="{C148DD34-0E9A-487A-AA64-3FC9FBEAE389}" destId="{DFDED0D7-FA1F-43A9-8643-C063D624800C}" srcOrd="0" destOrd="0" presId="urn:microsoft.com/office/officeart/2005/8/layout/orgChart1"/>
    <dgm:cxn modelId="{46FE837E-3DD4-4E42-8018-673F88915316}" type="presParOf" srcId="{C148DD34-0E9A-487A-AA64-3FC9FBEAE389}" destId="{E8D9D0E9-390F-4FB1-858E-D3615B83CEF6}" srcOrd="1" destOrd="0" presId="urn:microsoft.com/office/officeart/2005/8/layout/orgChart1"/>
    <dgm:cxn modelId="{2F6D469B-C0F0-4D04-9A84-309598C813E7}" type="presParOf" srcId="{657CD9D6-CC46-43D1-87FF-A8C0B774D375}" destId="{CE2D07CF-5899-4D04-B3AF-D125340624F7}" srcOrd="1" destOrd="0" presId="urn:microsoft.com/office/officeart/2005/8/layout/orgChart1"/>
    <dgm:cxn modelId="{9B50C7D5-4867-4FA1-8764-9E77C7EEE5D4}" type="presParOf" srcId="{657CD9D6-CC46-43D1-87FF-A8C0B774D375}" destId="{03830074-39A5-4CD4-A2D7-C66EFF1D073D}" srcOrd="2" destOrd="0" presId="urn:microsoft.com/office/officeart/2005/8/layout/orgChart1"/>
    <dgm:cxn modelId="{1A3DB0E2-B2CF-429C-B5F2-4F069F1C39E3}" type="presParOf" srcId="{30315570-34AB-4213-A3BD-5A0C032AF848}" destId="{1FD158E6-CAFB-4B80-9E62-F8BD5004AB9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B1F907-A368-4BA4-B60A-CA2EFBCA0327}">
      <dsp:nvSpPr>
        <dsp:cNvPr id="0" name=""/>
        <dsp:cNvSpPr/>
      </dsp:nvSpPr>
      <dsp:spPr>
        <a:xfrm>
          <a:off x="4914900" y="1681398"/>
          <a:ext cx="2032675" cy="7055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2778"/>
              </a:lnTo>
              <a:lnTo>
                <a:pt x="2032675" y="352778"/>
              </a:lnTo>
              <a:lnTo>
                <a:pt x="2032675" y="70555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C10421-1299-443F-B7F3-1A9F1380BF89}">
      <dsp:nvSpPr>
        <dsp:cNvPr id="0" name=""/>
        <dsp:cNvSpPr/>
      </dsp:nvSpPr>
      <dsp:spPr>
        <a:xfrm>
          <a:off x="2882224" y="1681398"/>
          <a:ext cx="2032675" cy="705556"/>
        </a:xfrm>
        <a:custGeom>
          <a:avLst/>
          <a:gdLst/>
          <a:ahLst/>
          <a:cxnLst/>
          <a:rect l="0" t="0" r="0" b="0"/>
          <a:pathLst>
            <a:path>
              <a:moveTo>
                <a:pt x="2032675" y="0"/>
              </a:moveTo>
              <a:lnTo>
                <a:pt x="2032675" y="352778"/>
              </a:lnTo>
              <a:lnTo>
                <a:pt x="0" y="352778"/>
              </a:lnTo>
              <a:lnTo>
                <a:pt x="0" y="70555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897E6A-5BFB-4A38-8627-1F9B1A6319A2}">
      <dsp:nvSpPr>
        <dsp:cNvPr id="0" name=""/>
        <dsp:cNvSpPr/>
      </dsp:nvSpPr>
      <dsp:spPr>
        <a:xfrm>
          <a:off x="3235002" y="1501"/>
          <a:ext cx="3359794" cy="1679897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বায়োমেট্রিক্স</a:t>
          </a:r>
          <a:endParaRPr lang="en-US" sz="4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235002" y="1501"/>
        <a:ext cx="3359794" cy="1679897"/>
      </dsp:txXfrm>
    </dsp:sp>
    <dsp:sp modelId="{2F0CEDA2-F77F-402F-AB5F-7326277705C3}">
      <dsp:nvSpPr>
        <dsp:cNvPr id="0" name=""/>
        <dsp:cNvSpPr/>
      </dsp:nvSpPr>
      <dsp:spPr>
        <a:xfrm>
          <a:off x="1202326" y="2386955"/>
          <a:ext cx="3359794" cy="1679897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(ক) </a:t>
          </a:r>
          <a:r>
            <a:rPr lang="en-US" sz="4000" kern="1200" dirty="0" err="1" smtClean="0"/>
            <a:t>শরীরবৃত্তীয়</a:t>
          </a:r>
          <a:r>
            <a:rPr lang="en-US" sz="4000" kern="1200" dirty="0" smtClean="0"/>
            <a:t>   </a:t>
          </a:r>
          <a:r>
            <a:rPr lang="en-US" sz="4000" kern="1200" dirty="0" err="1" smtClean="0"/>
            <a:t>বৈশিষ্ট্য</a:t>
          </a:r>
          <a:endParaRPr lang="en-US" sz="4000" kern="1200" dirty="0"/>
        </a:p>
      </dsp:txBody>
      <dsp:txXfrm>
        <a:off x="1202326" y="2386955"/>
        <a:ext cx="3359794" cy="1679897"/>
      </dsp:txXfrm>
    </dsp:sp>
    <dsp:sp modelId="{DFDED0D7-FA1F-43A9-8643-C063D624800C}">
      <dsp:nvSpPr>
        <dsp:cNvPr id="0" name=""/>
        <dsp:cNvSpPr/>
      </dsp:nvSpPr>
      <dsp:spPr>
        <a:xfrm>
          <a:off x="5267678" y="2386955"/>
          <a:ext cx="3359794" cy="1679897"/>
        </a:xfrm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(খ)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আচরণগত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বৈশিষ্ট্য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4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267678" y="2386955"/>
        <a:ext cx="3359794" cy="16798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A5B3C7-7480-4A0E-9581-558E1EE7A331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2B20C-9BFD-4AC8-A44A-5744E1827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110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2B20C-9BFD-4AC8-A44A-5744E182712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768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2B20C-9BFD-4AC8-A44A-5744E182712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549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2B20C-9BFD-4AC8-A44A-5744E182712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908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2B20C-9BFD-4AC8-A44A-5744E182712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694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4543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35387-73EE-4E9D-83B7-920530B201BF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2D3A6-9CB3-4CD4-A3B9-A5A190196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93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35387-73EE-4E9D-83B7-920530B201BF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2D3A6-9CB3-4CD4-A3B9-A5A190196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503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35387-73EE-4E9D-83B7-920530B201BF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2D3A6-9CB3-4CD4-A3B9-A5A190196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5027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35387-73EE-4E9D-83B7-920530B201BF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2D3A6-9CB3-4CD4-A3B9-A5A190196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12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5546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35387-73EE-4E9D-83B7-920530B201BF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2D3A6-9CB3-4CD4-A3B9-A5A190196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581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35387-73EE-4E9D-83B7-920530B201BF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2D3A6-9CB3-4CD4-A3B9-A5A190196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811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</p:spPr>
        <p:txBody>
          <a:bodyPr anchor="b"/>
          <a:lstStyle>
            <a:lvl1pPr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35387-73EE-4E9D-83B7-920530B201BF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2D3A6-9CB3-4CD4-A3B9-A5A190196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011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35387-73EE-4E9D-83B7-920530B201BF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2D3A6-9CB3-4CD4-A3B9-A5A190196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225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35387-73EE-4E9D-83B7-920530B201BF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2D3A6-9CB3-4CD4-A3B9-A5A190196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601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35387-73EE-4E9D-83B7-920530B201BF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2D3A6-9CB3-4CD4-A3B9-A5A190196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93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 userDrawn="1"/>
        </p:nvSpPr>
        <p:spPr>
          <a:xfrm>
            <a:off x="112542" y="112542"/>
            <a:ext cx="11197883" cy="6594129"/>
          </a:xfrm>
          <a:prstGeom prst="frame">
            <a:avLst>
              <a:gd name="adj1" fmla="val 1812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/>
          <p:cNvSpPr/>
          <p:nvPr userDrawn="1"/>
        </p:nvSpPr>
        <p:spPr>
          <a:xfrm>
            <a:off x="204715" y="259308"/>
            <a:ext cx="10972801" cy="6318912"/>
          </a:xfrm>
          <a:prstGeom prst="frame">
            <a:avLst>
              <a:gd name="adj1" fmla="val 460"/>
            </a:avLst>
          </a:prstGeom>
          <a:solidFill>
            <a:schemeClr val="accent6">
              <a:lumMod val="20000"/>
              <a:lumOff val="80000"/>
            </a:schemeClr>
          </a:solidFill>
          <a:ln>
            <a:prstDash val="lgDashDot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lgDashDot"/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997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 userDrawn="1"/>
        </p:nvSpPr>
        <p:spPr>
          <a:xfrm>
            <a:off x="0" y="0"/>
            <a:ext cx="11430000" cy="6858000"/>
          </a:xfrm>
          <a:prstGeom prst="frame">
            <a:avLst>
              <a:gd name="adj1" fmla="val 1498"/>
            </a:avLst>
          </a:prstGeom>
          <a:solidFill>
            <a:schemeClr val="bg1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0" name="Frame 9"/>
          <p:cNvSpPr/>
          <p:nvPr userDrawn="1"/>
        </p:nvSpPr>
        <p:spPr>
          <a:xfrm>
            <a:off x="188887" y="185979"/>
            <a:ext cx="11057072" cy="6462794"/>
          </a:xfrm>
          <a:prstGeom prst="frame">
            <a:avLst>
              <a:gd name="adj1" fmla="val 3719"/>
            </a:avLst>
          </a:prstGeom>
          <a:solidFill>
            <a:schemeClr val="bg2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124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 userDrawn="1"/>
        </p:nvSpPr>
        <p:spPr>
          <a:xfrm>
            <a:off x="0" y="0"/>
            <a:ext cx="11430000" cy="6858000"/>
          </a:xfrm>
          <a:prstGeom prst="frame">
            <a:avLst>
              <a:gd name="adj1" fmla="val 1498"/>
            </a:avLst>
          </a:prstGeom>
          <a:solidFill>
            <a:schemeClr val="bg1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0" name="Frame 9"/>
          <p:cNvSpPr/>
          <p:nvPr userDrawn="1"/>
        </p:nvSpPr>
        <p:spPr>
          <a:xfrm>
            <a:off x="188887" y="185979"/>
            <a:ext cx="11057072" cy="6462794"/>
          </a:xfrm>
          <a:prstGeom prst="frame">
            <a:avLst>
              <a:gd name="adj1" fmla="val 3719"/>
            </a:avLst>
          </a:prstGeom>
          <a:solidFill>
            <a:schemeClr val="bg2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818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35387-73EE-4E9D-83B7-920530B201BF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2D3A6-9CB3-4CD4-A3B9-A5A190196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945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jp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jpg"/><Relationship Id="rId5" Type="http://schemas.openxmlformats.org/officeDocument/2006/relationships/image" Target="../media/image18.gif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0.jp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3.png"/><Relationship Id="rId5" Type="http://schemas.microsoft.com/office/2007/relationships/hdphoto" Target="../media/hdphoto4.wdp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8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799" y="5816184"/>
            <a:ext cx="10787921" cy="689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বন্ধুরা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আছো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27" y="464696"/>
            <a:ext cx="10568064" cy="530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006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228" y="348344"/>
            <a:ext cx="109728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আচরণগত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বায়োমেট্রিক্স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323123917"/>
              </p:ext>
            </p:extLst>
          </p:nvPr>
        </p:nvGraphicFramePr>
        <p:xfrm>
          <a:off x="670560" y="1509486"/>
          <a:ext cx="9829800" cy="4068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86337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1897E6A-5BFB-4A38-8627-1F9B1A6319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21897E6A-5BFB-4A38-8627-1F9B1A6319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21897E6A-5BFB-4A38-8627-1F9B1A6319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graphicEl>
                                              <a:dgm id="{21897E6A-5BFB-4A38-8627-1F9B1A6319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graphicEl>
                                              <a:dgm id="{21897E6A-5BFB-4A38-8627-1F9B1A6319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DC10421-1299-443F-B7F3-1A9F1380BF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5DC10421-1299-443F-B7F3-1A9F1380BF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graphicEl>
                                              <a:dgm id="{5DC10421-1299-443F-B7F3-1A9F1380BF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graphicEl>
                                              <a:dgm id="{5DC10421-1299-443F-B7F3-1A9F1380BF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graphicEl>
                                              <a:dgm id="{5DC10421-1299-443F-B7F3-1A9F1380BF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F0CEDA2-F77F-402F-AB5F-7326277705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graphicEl>
                                              <a:dgm id="{2F0CEDA2-F77F-402F-AB5F-7326277705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graphicEl>
                                              <a:dgm id="{2F0CEDA2-F77F-402F-AB5F-7326277705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graphicEl>
                                              <a:dgm id="{2F0CEDA2-F77F-402F-AB5F-7326277705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graphicEl>
                                              <a:dgm id="{2F0CEDA2-F77F-402F-AB5F-7326277705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2B1F907-A368-4BA4-B60A-CA2EFBCA03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graphicEl>
                                              <a:dgm id="{62B1F907-A368-4BA4-B60A-CA2EFBCA03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graphicEl>
                                              <a:dgm id="{62B1F907-A368-4BA4-B60A-CA2EFBCA03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graphicEl>
                                              <a:dgm id="{62B1F907-A368-4BA4-B60A-CA2EFBCA03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graphicEl>
                                              <a:dgm id="{62B1F907-A368-4BA4-B60A-CA2EFBCA03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FDED0D7-FA1F-43A9-8643-C063D62480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graphicEl>
                                              <a:dgm id="{DFDED0D7-FA1F-43A9-8643-C063D62480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graphicEl>
                                              <a:dgm id="{DFDED0D7-FA1F-43A9-8643-C063D62480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graphicEl>
                                              <a:dgm id="{DFDED0D7-FA1F-43A9-8643-C063D62480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graphicEl>
                                              <a:dgm id="{DFDED0D7-FA1F-43A9-8643-C063D62480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lvl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3028" y="3078180"/>
            <a:ext cx="2021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ফিংগার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প্রিন্ট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80" y="1113302"/>
            <a:ext cx="3527292" cy="19489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8292819" y="3062246"/>
            <a:ext cx="2268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ফিংগার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ভেইন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079" y="955284"/>
            <a:ext cx="3253220" cy="19905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387695" y="403741"/>
            <a:ext cx="10595428" cy="5515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6" r="6736"/>
          <a:stretch/>
        </p:blipFill>
        <p:spPr>
          <a:xfrm>
            <a:off x="4122055" y="955284"/>
            <a:ext cx="3428040" cy="19630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72477" y="3066186"/>
            <a:ext cx="2290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হ্যান্ড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জিওমিট্রি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65" y="3724511"/>
            <a:ext cx="3527293" cy="2027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271582" y="5861921"/>
            <a:ext cx="3924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আইরিশ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রেটিনা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স্ক্যান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78201" y="5864131"/>
            <a:ext cx="3406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ফেইস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রিকোগনিশন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541" y="3724511"/>
            <a:ext cx="3428040" cy="2027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8901294" y="5861921"/>
            <a:ext cx="1372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ডিএনএ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095" y="3745645"/>
            <a:ext cx="3433028" cy="200204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40507" y="5935027"/>
            <a:ext cx="10595428" cy="5515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বায়োমেট্রিক্স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04071" y="5945277"/>
            <a:ext cx="10595428" cy="5515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শরীরবৃত্তীয়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(Physiological)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26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9" grpId="0"/>
      <p:bldP spid="9" grpId="1"/>
      <p:bldP spid="2" grpId="0"/>
      <p:bldP spid="11" grpId="0"/>
      <p:bldP spid="11" grpId="1"/>
      <p:bldP spid="13" grpId="0"/>
      <p:bldP spid="13" grpId="1"/>
      <p:bldP spid="14" grpId="0"/>
      <p:bldP spid="14" grpId="1"/>
      <p:bldP spid="16" grpId="0"/>
      <p:bldP spid="16" grpId="1"/>
      <p:bldP spid="18" grpId="0"/>
      <p:bldP spid="18" grpId="1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87695" y="403741"/>
            <a:ext cx="10595428" cy="5515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67" y="1509483"/>
            <a:ext cx="3359761" cy="144500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527" y="1509483"/>
            <a:ext cx="3359761" cy="14450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362" y="1509482"/>
            <a:ext cx="3359761" cy="144500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44262" y="3128261"/>
            <a:ext cx="3124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ভয়েস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রিকোগনিশন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20028" y="3128261"/>
            <a:ext cx="3669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সিগনেচার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ভেরিফিকেশন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91380" y="3112949"/>
            <a:ext cx="2623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টাইপিং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কীস্ট্রোক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1636" y="5992293"/>
            <a:ext cx="10595428" cy="5515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আচরণগত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(Behavioral)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56985" y="5992293"/>
            <a:ext cx="10595428" cy="5515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বায়োমেট্রিক্স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19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/>
      <p:bldP spid="15" grpId="1"/>
      <p:bldP spid="16" grpId="0"/>
      <p:bldP spid="16" grpId="1"/>
      <p:bldP spid="17" grpId="0"/>
      <p:bldP spid="18" grpId="0"/>
      <p:bldP spid="1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87695" y="403741"/>
            <a:ext cx="10595428" cy="5515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বিস্তারিত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নেইঃ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266" y="955284"/>
            <a:ext cx="1098731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buAutoNum type="arabicPeriod"/>
            </a:pP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ফিংগার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প্রিন্ট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টিপসইঃ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ফিংগার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প্রিন্ট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বহুল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বায়োমেট্রিক্স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আঙ্গুলের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ছাপ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ইনপুট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সংরক্ষিত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আঙ্গুলের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ছাপের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পরীক্ষা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742950" indent="-742950" algn="just">
              <a:buAutoNum type="arabicPeriod"/>
            </a:pP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ফিংগার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ভেইনঃ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বায়োমেট্রিক্স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আঙ্গুলের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ত্বকের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পরিবাহী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শিরা-উপশিরার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নির্দেশগুলির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প্যাটার্ণের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সনাক্তকরণের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ফিংগার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ভেইস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সনাক্তকরণ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742950" indent="-742950" algn="just">
              <a:buAutoNum type="arabicPeriod"/>
            </a:pP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হ্যান্ড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জিওমেট্রিঃ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হ্যান্ড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জিওমেট্রি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বায়োমেট্রিক্স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হাতের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আকৃতি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সনাক্ত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just"/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6266" y="954291"/>
            <a:ext cx="1098731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buAutoNum type="arabicPeriod" startAt="4"/>
            </a:pP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আইরিশ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রেটিনা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স্ক্যানঃ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আইরিশ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বায়োমেট্রিক্স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উভয়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চোখের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আইরিশ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চোখের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রঙিন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পরীক্ষা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প্যাটার্ণ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রিকগনিশন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প্রয়োগে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সনাক্তকরণ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  <a:p>
            <a:pPr marL="742950" indent="-742950" algn="just">
              <a:buAutoNum type="arabicPeriod" startAt="4"/>
            </a:pP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ফেইস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রিকোগনিশনঃ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ফেইস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রিকোগনিশন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মুখের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পরীক্ষা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সনাক্ত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742950" indent="-742950" algn="just">
              <a:buAutoNum type="arabicPeriod" startAt="4"/>
            </a:pP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ডিএনএঃ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দেহ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ডিএনএ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আহরণ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সাহায্যেই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কতিপয়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পর্যায়ক্রমিক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অনুসারে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ডিএনএ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ফিঙ্গারপ্রিন্ট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সনাক্ত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42574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7695" y="403741"/>
            <a:ext cx="10595428" cy="5515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বিস্তারিত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নেইঃ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6266" y="955284"/>
            <a:ext cx="1098731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buAutoNum type="arabicPeriod"/>
            </a:pP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ভয়েস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রিকোগনিশনঃ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কন্ঠস্বরের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ভিন্নতা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পরিলক্ষিত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কন্ঠকে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প্রোগ্রামিং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ইলেকট্রিক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সিগন্যালে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রুপান্তর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ডেটাবেজে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পরবর্তিতে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কন্ঠস্বর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তুলনা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সনাক্ত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742950" indent="-742950" algn="just">
              <a:buAutoNum type="arabicPeriod"/>
            </a:pP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সিগনেচার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ভেরিফিকেশনঃ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পদ্ধতিত্তে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স্বাক্ষরকে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পরীক্ষা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স্বাক্ষরের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কলমের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চাপকে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পরীক্ষা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ব্যবহারকারী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স্বাক্ষর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সনাক্ত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742950" indent="-742950" algn="just">
              <a:buAutoNum type="arabicPeriod"/>
            </a:pP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টাইপিং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কীস্ট্রোকঃ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পাসওয়ার্ড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টাইপ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এন্ট্রি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পরবর্তিতে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প্রবেশাধিকার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742950" indent="-742950" algn="just">
              <a:buAutoNum type="arabicPeriod"/>
            </a:pP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16475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9784" y="214725"/>
            <a:ext cx="1076293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জোরায়</a:t>
            </a:r>
            <a:r>
              <a:rPr lang="en-US" sz="6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44" r="-1502"/>
          <a:stretch/>
        </p:blipFill>
        <p:spPr>
          <a:xfrm>
            <a:off x="8892712" y="1166929"/>
            <a:ext cx="2038217" cy="28785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482"/>
          <a:stretch/>
        </p:blipFill>
        <p:spPr>
          <a:xfrm>
            <a:off x="546274" y="1151153"/>
            <a:ext cx="2008243" cy="291007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83328" y="4664632"/>
            <a:ext cx="10447602" cy="646331"/>
            <a:chOff x="546273" y="4838802"/>
            <a:chExt cx="10861331" cy="646331"/>
          </a:xfrm>
        </p:grpSpPr>
        <p:sp>
          <p:nvSpPr>
            <p:cNvPr id="5" name="TextBox 4"/>
            <p:cNvSpPr txBox="1"/>
            <p:nvPr/>
          </p:nvSpPr>
          <p:spPr>
            <a:xfrm>
              <a:off x="546274" y="4838802"/>
              <a:ext cx="108613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শরীরবৃত্তীয়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আচরনিক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বায়োমেট্রিক্স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বৈশিষ্টের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মধ্যে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পার্থক্য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নির্ণয়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কর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546273" y="5007427"/>
              <a:ext cx="342518" cy="290285"/>
            </a:xfrm>
            <a:prstGeom prst="roundRect">
              <a:avLst>
                <a:gd name="adj" fmla="val 10000"/>
              </a:avLst>
            </a:prstGeom>
            <a:solidFill>
              <a:schemeClr val="tx1"/>
            </a:solidFill>
            <a:ln/>
            <a:effectLst/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239480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-0.01157 L 0.29625 -0.005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97" y="30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11111E-6 L -0.27166 -0.0053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83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5761" y="227148"/>
            <a:ext cx="10668000" cy="7692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920207"/>
            <a:ext cx="7391400" cy="44762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443412" y="5429792"/>
            <a:ext cx="10595428" cy="5515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বায়োমেট্রিক্স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3412" y="5458820"/>
            <a:ext cx="10595428" cy="5515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বায়োমেট্রিক্স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4788" y="5508170"/>
            <a:ext cx="10656391" cy="946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১.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সনাক্তকরণ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(Identification) 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2.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সত্যতা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(Verification)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01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xit" presetSubtype="54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xit" presetSubtype="54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5761" y="227148"/>
            <a:ext cx="10668000" cy="7692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ছবিগুলোতে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857" y="996406"/>
            <a:ext cx="4919428" cy="4184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7272989" y="5181800"/>
            <a:ext cx="2275164" cy="622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হ্যান্ড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জিওমিট্রি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89554" y="5180697"/>
            <a:ext cx="2021676" cy="62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ফিংগার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প্রিন্ট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68" y="996406"/>
            <a:ext cx="4945381" cy="4184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TextBox 24"/>
          <p:cNvSpPr txBox="1"/>
          <p:nvPr/>
        </p:nvSpPr>
        <p:spPr>
          <a:xfrm>
            <a:off x="1071976" y="5180697"/>
            <a:ext cx="3057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68" y="1110500"/>
            <a:ext cx="4945381" cy="40701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" name="TextBox 26"/>
          <p:cNvSpPr txBox="1"/>
          <p:nvPr/>
        </p:nvSpPr>
        <p:spPr>
          <a:xfrm>
            <a:off x="6869194" y="5180697"/>
            <a:ext cx="3421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কম্পিঊটার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857" y="995303"/>
            <a:ext cx="4945381" cy="41853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ectangle 13"/>
          <p:cNvSpPr/>
          <p:nvPr/>
        </p:nvSpPr>
        <p:spPr>
          <a:xfrm>
            <a:off x="11430000" y="6034188"/>
            <a:ext cx="9730329" cy="4789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নিখুঁত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বায়োমেট্রিক্স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3210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35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-0.00671 L -1.84903 -0.01134 " pathEditMode="relative" rAng="0" ptsTypes="AA">
                                      <p:cBhvr>
                                        <p:cTn id="55" dur="1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417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2" grpId="0"/>
      <p:bldP spid="12" grpId="1"/>
      <p:bldP spid="25" grpId="0"/>
      <p:bldP spid="27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5761" y="227148"/>
            <a:ext cx="10668000" cy="7692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ছবিগুলোতে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65761" y="996406"/>
            <a:ext cx="10668000" cy="2421351"/>
            <a:chOff x="365761" y="996406"/>
            <a:chExt cx="10668000" cy="308231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8889" l="2160" r="8981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9816" y="996406"/>
              <a:ext cx="3133945" cy="308231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908" b="76233" l="23667" r="7783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99" t="3279" r="27683" b="23497"/>
            <a:stretch/>
          </p:blipFill>
          <p:spPr>
            <a:xfrm>
              <a:off x="4706910" y="996406"/>
              <a:ext cx="2863123" cy="308231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761" y="996406"/>
              <a:ext cx="3790950" cy="3082315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3545014" y="3306641"/>
            <a:ext cx="4309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সনাক্তকরণ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সত্যতা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5761" y="3908002"/>
            <a:ext cx="10702977" cy="274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কক্ষ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প্রবেশাধিকার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কর্মকর্তা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কর্মচারীর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উপস্থিতি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রেকর্ড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পাসপোর্ট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ড্রাইভিং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লাইসেন্স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ব্যাংকের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লেনদেনের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ATM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বুথের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নিরাপত্তাসহ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বায়োমেট্রিক্স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65761" y="3374974"/>
            <a:ext cx="10702977" cy="554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বায়োমেট্রিক্স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0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2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5761" y="227148"/>
            <a:ext cx="10668000" cy="7692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138" b="83253" l="6957" r="247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29" t="36288" r="75196" b="16829"/>
          <a:stretch/>
        </p:blipFill>
        <p:spPr>
          <a:xfrm>
            <a:off x="1072858" y="2420730"/>
            <a:ext cx="1334623" cy="22861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27" b="86473" l="35435" r="490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758" t="25342" r="50731" b="15543"/>
          <a:stretch/>
        </p:blipFill>
        <p:spPr>
          <a:xfrm>
            <a:off x="3114578" y="-456055"/>
            <a:ext cx="1257508" cy="32703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729" b="84863" l="48696" r="6010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156" t="19097" r="35283" b="15564"/>
          <a:stretch/>
        </p:blipFill>
        <p:spPr>
          <a:xfrm>
            <a:off x="6879986" y="86113"/>
            <a:ext cx="1693888" cy="25033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58" b="100000" l="62609" r="918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549" t="27487" r="10851" b="18596"/>
          <a:stretch/>
        </p:blipFill>
        <p:spPr>
          <a:xfrm>
            <a:off x="9173480" y="2169035"/>
            <a:ext cx="1528998" cy="235797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65761" y="4991725"/>
            <a:ext cx="10831891" cy="12741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kern="11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olaimanLipi" pitchFamily="65" charset="0"/>
                <a:ea typeface="NikoshBAN" pitchFamily="2" charset="0"/>
                <a:cs typeface="SolaimanLipi" pitchFamily="65" charset="0"/>
                <a:sym typeface="Wingdings"/>
              </a:rPr>
              <a:t>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বায়োমেট্রিক্স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নিখুঁত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বলয়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en-US" sz="1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বুঝিয়ে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8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5 -0.00417 L 0.17153 -0.0138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44" y="-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 -0.05741 L 0.1025 0.29583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5" y="1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53 -0.03125 L -0.1618 0.2662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64" y="1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44444E-6 L -0.28847 -0.01088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31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6320" y="1434255"/>
            <a:ext cx="4828962" cy="3447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28201" y="1434255"/>
            <a:ext cx="5032828" cy="319215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8241" y="5326744"/>
            <a:ext cx="1069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বর্ষে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রক্তিম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01" y="333561"/>
            <a:ext cx="1439691" cy="1100694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135306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" r="3791" b="2540"/>
          <a:stretch/>
        </p:blipFill>
        <p:spPr>
          <a:xfrm>
            <a:off x="254833" y="284813"/>
            <a:ext cx="10822898" cy="619093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9764" y="404735"/>
            <a:ext cx="10717967" cy="509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9765" y="1309934"/>
            <a:ext cx="10717966" cy="5732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1.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বায়োমেট্রিক্স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6" name="Rectangle 5"/>
          <p:cNvSpPr/>
          <p:nvPr/>
        </p:nvSpPr>
        <p:spPr>
          <a:xfrm>
            <a:off x="359764" y="1912027"/>
            <a:ext cx="10717967" cy="5732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বায়োলজিক্যাল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314794" y="2454171"/>
            <a:ext cx="10717968" cy="5732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বায়োমেট্রিক্স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শরীরবৃত্তীয়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Phisiological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বৈশিষ্ট্যগুলো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8" name="Rectangle 7"/>
          <p:cNvSpPr/>
          <p:nvPr/>
        </p:nvSpPr>
        <p:spPr>
          <a:xfrm>
            <a:off x="359763" y="3024875"/>
            <a:ext cx="10193482" cy="5732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বায়োমেট্রিক্স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  </a:t>
            </a:r>
          </a:p>
        </p:txBody>
      </p:sp>
      <p:sp>
        <p:nvSpPr>
          <p:cNvPr id="9" name="Rectangle 8"/>
          <p:cNvSpPr/>
          <p:nvPr/>
        </p:nvSpPr>
        <p:spPr>
          <a:xfrm>
            <a:off x="329783" y="3538453"/>
            <a:ext cx="10717967" cy="5732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৫.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বায়োমেট্রিক্স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9783" y="4144928"/>
            <a:ext cx="10717967" cy="996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৬.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পাসওয়ার্ড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সিস্টেমে</a:t>
            </a:r>
            <a:endPara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7359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3373" y="3087972"/>
            <a:ext cx="10972858" cy="1813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5400" kern="11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olaimanLipi" pitchFamily="65" charset="0"/>
                <a:ea typeface="NikoshBAN" pitchFamily="2" charset="0"/>
                <a:cs typeface="SolaimanLipi" pitchFamily="65" charset="0"/>
                <a:sym typeface="Wingdings"/>
              </a:rPr>
              <a:t>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বায়োমেট্রিক্স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উত্তরের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স্বপক্ষে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মতামত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3374" y="1521501"/>
            <a:ext cx="10681989" cy="554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নির্দেশিত</a:t>
            </a:r>
            <a:r>
              <a:rPr lang="en-US" sz="6000" b="1" dirty="0" smtClean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b="1" dirty="0" smtClean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6000" b="1" dirty="0">
              <a:solidFill>
                <a:schemeClr val="tx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33" b="978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06" y="479686"/>
            <a:ext cx="3284345" cy="22934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378" y="479686"/>
            <a:ext cx="2956560" cy="229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60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90" t="299" r="9525"/>
          <a:stretch/>
        </p:blipFill>
        <p:spPr>
          <a:xfrm>
            <a:off x="1783830" y="1433515"/>
            <a:ext cx="7749914" cy="48623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1" name="Rectangle 30"/>
          <p:cNvSpPr/>
          <p:nvPr/>
        </p:nvSpPr>
        <p:spPr>
          <a:xfrm>
            <a:off x="329783" y="419725"/>
            <a:ext cx="10762938" cy="73451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অসংখ্য</a:t>
            </a:r>
            <a:r>
              <a:rPr lang="en-US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13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2159" y="3156428"/>
            <a:ext cx="526623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গোলাম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ওয়ারেছ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তামাই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ইসলামিয়া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ফাযিল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তামাই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বেলকুচি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সিরাজগঞ্জ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মেইলঃ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warestamai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80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@gmail.com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253" y="3587315"/>
            <a:ext cx="47243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একাদশ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দ্বাদশ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</a:t>
            </a: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৪৫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16/০7/২০২০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058" y="588909"/>
            <a:ext cx="2038771" cy="2807433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4564683" y="488426"/>
            <a:ext cx="2450715" cy="7257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 flipH="1">
            <a:off x="5776057" y="1443372"/>
            <a:ext cx="53889" cy="49087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prstDash val="sysDot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60000"/>
                  <a:lumOff val="4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788" y="588909"/>
            <a:ext cx="2510971" cy="23720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3082092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0914" y="362856"/>
            <a:ext cx="10522856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ভিডিওটি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054" b="93154" l="14628" r="856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05" t="8263" r="15008" b="5246"/>
          <a:stretch/>
        </p:blipFill>
        <p:spPr>
          <a:xfrm>
            <a:off x="1698171" y="1074056"/>
            <a:ext cx="8084458" cy="4853778"/>
          </a:xfrm>
          <a:prstGeom prst="rect">
            <a:avLst/>
          </a:prstGeom>
        </p:spPr>
      </p:pic>
      <p:pic>
        <p:nvPicPr>
          <p:cNvPr id="8" name="1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857827" y="1248955"/>
            <a:ext cx="7750629" cy="34144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422880" y="4663440"/>
            <a:ext cx="17663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সনাক্তকরণের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অত্যাধুনিক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বায়োমেট্রিক্স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(Biometrics)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42702" y="362856"/>
            <a:ext cx="947928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ভিডিওটিতে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দেখলে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518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2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6627"/>
                            </p:stCondLst>
                            <p:childTnLst>
                              <p:par>
                                <p:cTn id="8" presetID="2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127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627"/>
                            </p:stCondLst>
                            <p:childTnLst>
                              <p:par>
                                <p:cTn id="18" presetID="35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722 0.1868 L -2.92597 0.15509 " pathEditMode="relative" rAng="0" ptsTypes="AA">
                                      <p:cBhvr>
                                        <p:cTn id="19" dur="2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944" y="-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0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5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/>
      <p:bldP spid="6" grpId="0" bldLvl="2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56763" y="271304"/>
            <a:ext cx="39342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3524" y="5761046"/>
            <a:ext cx="98406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বায়োমেট্রিক্স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Baiometrics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),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১,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১.১৪.7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577" y="1286967"/>
            <a:ext cx="7645737" cy="4330059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47363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4064001" y="362857"/>
            <a:ext cx="3236686" cy="1161143"/>
          </a:xfrm>
          <a:prstGeom prst="cloudCallout">
            <a:avLst>
              <a:gd name="adj1" fmla="val -35660"/>
              <a:gd name="adj2" fmla="val 9250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2514" y="2162629"/>
            <a:ext cx="1040674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</a:p>
          <a:p>
            <a:pPr marL="742950" indent="-742950">
              <a:buAutoNum type="arabicPeriod"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বায়োমেট্রিক্স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742950" indent="-742950">
              <a:buAutoNum type="arabicPeriod"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বায়োমেট্রিক্সের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742950" indent="-742950">
              <a:buAutoNum type="arabicPeriod"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বায়োমেট্রিক্সের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248532557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5772" y="333828"/>
            <a:ext cx="5921828" cy="7692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97829" y="1103086"/>
            <a:ext cx="2757714" cy="5515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বায়োমেট্রিক্স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92" y="1278773"/>
            <a:ext cx="4236262" cy="43833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60209" y="2039269"/>
            <a:ext cx="622567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গ্রীক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“bio” (life) ও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“metric” (measure)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উৎপত্তি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(Biometrics)।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বায়োমেট্রিক্স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বায়োলজিক্যাল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মাপা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33261" y="2039269"/>
            <a:ext cx="60814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বায়োমেট্রিক্স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ডিএনএ,ফিঙ্গারপ্রিন্ট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চোখের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রেটিনা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আইরিস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কন্ঠস্বর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চেহারা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হাতের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মাপ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মেপে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বৈধতা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24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9" grpId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5771" y="333828"/>
            <a:ext cx="5921829" cy="7692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89829" y="1074058"/>
            <a:ext cx="3265714" cy="5515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বায়োমেট্রিক্স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পদ্ধিত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42" y="1625601"/>
            <a:ext cx="4717144" cy="471714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TextBox 5"/>
          <p:cNvSpPr txBox="1"/>
          <p:nvPr/>
        </p:nvSpPr>
        <p:spPr>
          <a:xfrm>
            <a:off x="4992914" y="2032003"/>
            <a:ext cx="564605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বায়োমেট্রিক্স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বায়োলজিক্যাল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ডেটাবেজে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সংরক্ষিত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পরবর্তিতে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স্বয়ংক্রিয়ভাবে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বৈধ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বিবেচিত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64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5250" y="172881"/>
            <a:ext cx="10732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008" y="1173554"/>
            <a:ext cx="7155543" cy="4311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2" name="Group 11"/>
          <p:cNvGrpSpPr/>
          <p:nvPr/>
        </p:nvGrpSpPr>
        <p:grpSpPr>
          <a:xfrm>
            <a:off x="3588493" y="5751153"/>
            <a:ext cx="4136572" cy="707886"/>
            <a:chOff x="3012266" y="5712154"/>
            <a:chExt cx="4136572" cy="707886"/>
          </a:xfrm>
        </p:grpSpPr>
        <p:sp>
          <p:nvSpPr>
            <p:cNvPr id="10" name="TextBox 9"/>
            <p:cNvSpPr txBox="1"/>
            <p:nvPr/>
          </p:nvSpPr>
          <p:spPr>
            <a:xfrm>
              <a:off x="3012266" y="5712154"/>
              <a:ext cx="41365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বায়োমেট্রিক্স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কী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লিখ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Chord 10"/>
            <p:cNvSpPr/>
            <p:nvPr/>
          </p:nvSpPr>
          <p:spPr>
            <a:xfrm>
              <a:off x="3012266" y="5869325"/>
              <a:ext cx="355047" cy="386516"/>
            </a:xfrm>
            <a:prstGeom prst="chord">
              <a:avLst>
                <a:gd name="adj1" fmla="val 16200000"/>
                <a:gd name="adj2" fmla="val 16200000"/>
              </a:avLst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110170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1669</TotalTime>
  <Words>823</Words>
  <Application>Microsoft Office PowerPoint</Application>
  <PresentationFormat>Custom</PresentationFormat>
  <Paragraphs>235</Paragraphs>
  <Slides>22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Calibri</vt:lpstr>
      <vt:lpstr>Calibri Light</vt:lpstr>
      <vt:lpstr>NikoshBAN</vt:lpstr>
      <vt:lpstr>SolaimanLipi</vt:lpstr>
      <vt:lpstr>Times New Roman</vt:lpstr>
      <vt:lpstr>Wingdings</vt:lpstr>
      <vt:lpstr>2_Office Theme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328</cp:revision>
  <dcterms:created xsi:type="dcterms:W3CDTF">2020-07-03T09:40:40Z</dcterms:created>
  <dcterms:modified xsi:type="dcterms:W3CDTF">2020-09-07T15:35:03Z</dcterms:modified>
</cp:coreProperties>
</file>