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9BEBE-40F9-457E-9206-A44A9899F33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EC4C1-0154-446F-9F0F-F697A2C2E4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EC4C1-0154-446F-9F0F-F697A2C2E4E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8100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95800" y="1905000"/>
            <a:ext cx="2209800" cy="2362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190246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000" b="1" dirty="0" smtClean="0">
                <a:solidFill>
                  <a:srgbClr val="19024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190246"/>
                </a:solidFill>
                <a:latin typeface="NikoshBAN" pitchFamily="2" charset="0"/>
                <a:cs typeface="NikoshBAN" pitchFamily="2" charset="0"/>
              </a:rPr>
              <a:t>ইব্রাহীম</a:t>
            </a:r>
            <a:r>
              <a:rPr lang="en-US" sz="6000" b="1" dirty="0" smtClean="0">
                <a:solidFill>
                  <a:srgbClr val="190246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2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8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i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দরগাহ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পৌর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400" b="1" dirty="0" smtClean="0">
                <a:solidFill>
                  <a:srgbClr val="471CB4"/>
                </a:solidFill>
                <a:latin typeface="NikoshBAN" pitchFamily="2" charset="0"/>
                <a:cs typeface="NikoshBAN" pitchFamily="2" charset="0"/>
              </a:rPr>
              <a:t>01732-554596</a:t>
            </a:r>
            <a:endParaRPr lang="en-US" b="1" dirty="0">
              <a:solidFill>
                <a:srgbClr val="471CB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" y="685800"/>
            <a:ext cx="25908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09600" y="533400"/>
            <a:ext cx="7696200" cy="58674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24200" y="2743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990600"/>
            <a:ext cx="67056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– ৯ম </a:t>
            </a: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ষষ্ঠ-অধ্যায়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990600"/>
            <a:ext cx="89916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54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11430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জনসমাজ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ভুখন্ডে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স্থায়ীভাবে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বহিশক্তির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সুসংগঠিত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জনসমাজ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স্বভাবতই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অনুগত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গার্নার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991600" cy="5562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5791200"/>
            <a:ext cx="548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ভূ-খন্ড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915400" cy="5181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1200" y="5410200"/>
            <a:ext cx="449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524000" y="152400"/>
            <a:ext cx="6781800" cy="52578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2200" y="5562600"/>
            <a:ext cx="4191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152400"/>
            <a:ext cx="7543800" cy="55626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43200" y="5943600"/>
            <a:ext cx="3276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সার্ভভৌমত্ব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8153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১-বাংলাদেশের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104</Words>
  <Application>Microsoft Office PowerPoint</Application>
  <PresentationFormat>On-screen Show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2006-08-16T00:00:00Z</dcterms:created>
  <dcterms:modified xsi:type="dcterms:W3CDTF">2020-09-06T18:42:40Z</dcterms:modified>
</cp:coreProperties>
</file>