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1" r:id="rId27"/>
    <p:sldId id="280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525C93-7BEC-416A-BE65-9F2E37F33E4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2C00A-D481-41A1-BE4E-0A820E509742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9BF3908-4579-493F-AF81-27F4D82F5192}" type="parTrans" cxnId="{4EC0EF67-A0D9-466D-B587-897B8ECE56E6}">
      <dgm:prSet/>
      <dgm:spPr/>
      <dgm:t>
        <a:bodyPr/>
        <a:lstStyle/>
        <a:p>
          <a:endParaRPr lang="en-US"/>
        </a:p>
      </dgm:t>
    </dgm:pt>
    <dgm:pt modelId="{7274EFC3-F9C5-4D84-8FC8-88B452B80DB4}" type="sibTrans" cxnId="{4EC0EF67-A0D9-466D-B587-897B8ECE56E6}">
      <dgm:prSet/>
      <dgm:spPr/>
      <dgm:t>
        <a:bodyPr/>
        <a:lstStyle/>
        <a:p>
          <a:endParaRPr lang="en-US"/>
        </a:p>
      </dgm:t>
    </dgm:pt>
    <dgm:pt modelId="{E0145884-2C08-45CD-B594-20A99A9BD705}">
      <dgm:prSet phldrT="[Text]" custT="1"/>
      <dgm:spPr/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কাব্যগ্রন্থঃ রাখালী; বালুচর;মাটির কান্ন;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989103-FA0E-4FBE-BD3B-EFCD1DDE4FEC}" type="parTrans" cxnId="{30C61651-0D89-4C28-8E48-E61578333460}">
      <dgm:prSet/>
      <dgm:spPr/>
      <dgm:t>
        <a:bodyPr/>
        <a:lstStyle/>
        <a:p>
          <a:endParaRPr lang="en-US"/>
        </a:p>
      </dgm:t>
    </dgm:pt>
    <dgm:pt modelId="{306D91A5-0D38-4BBB-B442-5FBC27B6402A}" type="sibTrans" cxnId="{30C61651-0D89-4C28-8E48-E61578333460}">
      <dgm:prSet/>
      <dgm:spPr/>
      <dgm:t>
        <a:bodyPr/>
        <a:lstStyle/>
        <a:p>
          <a:endParaRPr lang="en-US"/>
        </a:p>
      </dgm:t>
    </dgm:pt>
    <dgm:pt modelId="{BF6EE27B-0665-48F3-93A4-0E8AB38F2953}">
      <dgm:prSet phldrT="[Text]" custT="1"/>
      <dgm:spPr>
        <a:solidFill>
          <a:srgbClr val="0070C0"/>
        </a:solidFill>
      </dgm:spPr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১৯০৩</a:t>
          </a:r>
          <a:r>
            <a:rPr lang="bn-BD" sz="2400" baseline="0" dirty="0">
              <a:latin typeface="NikoshBAN" panose="02000000000000000000" pitchFamily="2" charset="0"/>
              <a:cs typeface="NikoshBAN" panose="02000000000000000000" pitchFamily="2" charset="0"/>
            </a:rPr>
            <a:t> খ্রিঃ ফরিদপুর জেলার তাম্বুলখানা গ্রামে জন্মগ্রহন করেন।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8DECF6-7659-41D3-B40C-016894D54384}" type="parTrans" cxnId="{083F9233-32EB-41C8-99B2-02D506830506}">
      <dgm:prSet/>
      <dgm:spPr/>
      <dgm:t>
        <a:bodyPr/>
        <a:lstStyle/>
        <a:p>
          <a:endParaRPr lang="en-US"/>
        </a:p>
      </dgm:t>
    </dgm:pt>
    <dgm:pt modelId="{D6279C7F-4CCE-419A-A745-38BDC4F55F4D}" type="sibTrans" cxnId="{083F9233-32EB-41C8-99B2-02D506830506}">
      <dgm:prSet/>
      <dgm:spPr/>
      <dgm:t>
        <a:bodyPr/>
        <a:lstStyle/>
        <a:p>
          <a:endParaRPr lang="en-US"/>
        </a:p>
      </dgm:t>
    </dgm:pt>
    <dgm:pt modelId="{D25252AC-8266-4821-85A9-6366A7499775}">
      <dgm:prSet phldrT="[Text]" custT="1"/>
      <dgm:spPr>
        <a:solidFill>
          <a:srgbClr val="00B0F0"/>
        </a:solidFill>
      </dgm:spPr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তাঁর উল্লেখযোগ্য কাহিনিকাব্যঃ নক্সী কাঁথার মাঠ, সোজন বাদিয়ার ঘাট,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791221-9012-4446-A080-674DB89C852B}" type="parTrans" cxnId="{64EC58B0-0ADA-484F-A451-6324D95DD36A}">
      <dgm:prSet/>
      <dgm:spPr/>
      <dgm:t>
        <a:bodyPr/>
        <a:lstStyle/>
        <a:p>
          <a:endParaRPr lang="en-US"/>
        </a:p>
      </dgm:t>
    </dgm:pt>
    <dgm:pt modelId="{F6E0D34D-639F-4A02-AB5F-7ABBEEE00D82}" type="sibTrans" cxnId="{64EC58B0-0ADA-484F-A451-6324D95DD36A}">
      <dgm:prSet/>
      <dgm:spPr/>
      <dgm:t>
        <a:bodyPr/>
        <a:lstStyle/>
        <a:p>
          <a:endParaRPr lang="en-US"/>
        </a:p>
      </dgm:t>
    </dgm:pt>
    <dgm:pt modelId="{9BFABFCD-A6B6-4979-8920-0A112648AAEC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নাটকঃ বেদের মেয়ে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DF4077-07D7-446E-81AF-098CB37D78DA}" type="parTrans" cxnId="{E0E62572-012F-4E5B-A149-2BD5B58361C7}">
      <dgm:prSet/>
      <dgm:spPr/>
      <dgm:t>
        <a:bodyPr/>
        <a:lstStyle/>
        <a:p>
          <a:endParaRPr lang="en-US"/>
        </a:p>
      </dgm:t>
    </dgm:pt>
    <dgm:pt modelId="{592F07B5-98DA-4E82-8F7F-1D32695474B3}" type="sibTrans" cxnId="{E0E62572-012F-4E5B-A149-2BD5B58361C7}">
      <dgm:prSet/>
      <dgm:spPr/>
      <dgm:t>
        <a:bodyPr/>
        <a:lstStyle/>
        <a:p>
          <a:endParaRPr lang="en-US"/>
        </a:p>
      </dgm:t>
    </dgm:pt>
    <dgm:pt modelId="{A42CBCD2-A609-4E4C-B2E0-C5BEF28209B4}">
      <dgm:prSet phldrT="[Text]"/>
      <dgm:spPr/>
      <dgm:t>
        <a:bodyPr/>
        <a:lstStyle/>
        <a:p>
          <a:endParaRPr lang="en-US"/>
        </a:p>
      </dgm:t>
    </dgm:pt>
    <dgm:pt modelId="{4FFA83D0-A2D5-455A-BAFA-3CC1A6552889}" type="parTrans" cxnId="{74C93403-D208-4024-BF8B-51BD8838CFFB}">
      <dgm:prSet/>
      <dgm:spPr/>
      <dgm:t>
        <a:bodyPr/>
        <a:lstStyle/>
        <a:p>
          <a:endParaRPr lang="en-US"/>
        </a:p>
      </dgm:t>
    </dgm:pt>
    <dgm:pt modelId="{D6D53A04-03BC-4CE8-8D64-B970BDC8E066}" type="sibTrans" cxnId="{74C93403-D208-4024-BF8B-51BD8838CFFB}">
      <dgm:prSet/>
      <dgm:spPr/>
      <dgm:t>
        <a:bodyPr/>
        <a:lstStyle/>
        <a:p>
          <a:endParaRPr lang="en-US"/>
        </a:p>
      </dgm:t>
    </dgm:pt>
    <dgm:pt modelId="{C749CB0C-4B93-4D67-AD11-096A173E08E5}">
      <dgm:prSet phldrT="[Text]" custT="1"/>
      <dgm:spPr>
        <a:solidFill>
          <a:srgbClr val="C00000"/>
        </a:solidFill>
      </dgm:spPr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শিশুতোষ গ্রন্থের মধ্যে রয়েছে- হাসু; এক পয়সার বাঁশী; ডালিমকুমার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D3397B-FCD4-4A93-B84F-78FD24FB07C6}" type="parTrans" cxnId="{8C72656D-A199-4A38-939E-BE27AF534D0C}">
      <dgm:prSet/>
      <dgm:spPr/>
      <dgm:t>
        <a:bodyPr/>
        <a:lstStyle/>
        <a:p>
          <a:endParaRPr lang="en-US"/>
        </a:p>
      </dgm:t>
    </dgm:pt>
    <dgm:pt modelId="{D8B412CD-F716-4242-BBC2-0A62E33150E4}" type="sibTrans" cxnId="{8C72656D-A199-4A38-939E-BE27AF534D0C}">
      <dgm:prSet/>
      <dgm:spPr/>
      <dgm:t>
        <a:bodyPr/>
        <a:lstStyle/>
        <a:p>
          <a:endParaRPr lang="en-US"/>
        </a:p>
      </dgm:t>
    </dgm:pt>
    <dgm:pt modelId="{80DF508A-4708-422C-B024-377A1AD831A1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400" dirty="0">
              <a:latin typeface="NikoshBAN" panose="02000000000000000000" pitchFamily="2" charset="0"/>
              <a:cs typeface="NikoshBAN" panose="02000000000000000000" pitchFamily="2" charset="0"/>
            </a:rPr>
            <a:t>১৯৭৬ সালে ঢাকায় মৃত্যুবরণ করেন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06E0D3-6B24-4C34-A2F6-396D34495842}" type="parTrans" cxnId="{4DDDC3EC-C70B-488F-BBEA-E3DF8834351C}">
      <dgm:prSet/>
      <dgm:spPr/>
      <dgm:t>
        <a:bodyPr/>
        <a:lstStyle/>
        <a:p>
          <a:endParaRPr lang="en-US"/>
        </a:p>
      </dgm:t>
    </dgm:pt>
    <dgm:pt modelId="{F6FBF05E-D470-45AC-8F69-31EEF5A55C03}" type="sibTrans" cxnId="{4DDDC3EC-C70B-488F-BBEA-E3DF8834351C}">
      <dgm:prSet/>
      <dgm:spPr/>
      <dgm:t>
        <a:bodyPr/>
        <a:lstStyle/>
        <a:p>
          <a:endParaRPr lang="en-US"/>
        </a:p>
      </dgm:t>
    </dgm:pt>
    <dgm:pt modelId="{CE6AF33F-A68E-4DFF-A664-EE9880EB13E6}" type="pres">
      <dgm:prSet presAssocID="{CE525C93-7BEC-416A-BE65-9F2E37F33E4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4694271-D851-4E10-893D-09D7BE74BEAD}" type="pres">
      <dgm:prSet presAssocID="{7F02C00A-D481-41A1-BE4E-0A820E509742}" presName="centerShape" presStyleLbl="node0" presStyleIdx="0" presStyleCnt="1"/>
      <dgm:spPr/>
    </dgm:pt>
    <dgm:pt modelId="{A17A9812-C6DD-4B9B-AB7D-94275AC2FBCC}" type="pres">
      <dgm:prSet presAssocID="{EF989103-FA0E-4FBE-BD3B-EFCD1DDE4FEC}" presName="parTrans" presStyleLbl="bgSibTrans2D1" presStyleIdx="0" presStyleCnt="6"/>
      <dgm:spPr/>
    </dgm:pt>
    <dgm:pt modelId="{970C87E9-C39B-4051-9B1F-3188F6FB61EB}" type="pres">
      <dgm:prSet presAssocID="{E0145884-2C08-45CD-B594-20A99A9BD705}" presName="node" presStyleLbl="node1" presStyleIdx="0" presStyleCnt="6" custScaleX="133889">
        <dgm:presLayoutVars>
          <dgm:bulletEnabled val="1"/>
        </dgm:presLayoutVars>
      </dgm:prSet>
      <dgm:spPr/>
    </dgm:pt>
    <dgm:pt modelId="{8E666134-B740-48FE-8D76-A192C6C08AE9}" type="pres">
      <dgm:prSet presAssocID="{FED3397B-FCD4-4A93-B84F-78FD24FB07C6}" presName="parTrans" presStyleLbl="bgSibTrans2D1" presStyleIdx="1" presStyleCnt="6"/>
      <dgm:spPr/>
    </dgm:pt>
    <dgm:pt modelId="{5799A597-D769-45F0-B4B5-34A21C7401AA}" type="pres">
      <dgm:prSet presAssocID="{C749CB0C-4B93-4D67-AD11-096A173E08E5}" presName="node" presStyleLbl="node1" presStyleIdx="1" presStyleCnt="6" custScaleX="152268">
        <dgm:presLayoutVars>
          <dgm:bulletEnabled val="1"/>
        </dgm:presLayoutVars>
      </dgm:prSet>
      <dgm:spPr/>
    </dgm:pt>
    <dgm:pt modelId="{FA5C4A40-6F03-4B25-A1BD-E1597B5AC6DF}" type="pres">
      <dgm:prSet presAssocID="{DEDF4077-07D7-446E-81AF-098CB37D78DA}" presName="parTrans" presStyleLbl="bgSibTrans2D1" presStyleIdx="2" presStyleCnt="6"/>
      <dgm:spPr/>
    </dgm:pt>
    <dgm:pt modelId="{5DE63266-B746-44F6-AC75-5F1997A0B0AC}" type="pres">
      <dgm:prSet presAssocID="{9BFABFCD-A6B6-4979-8920-0A112648AAEC}" presName="node" presStyleLbl="node1" presStyleIdx="2" presStyleCnt="6" custScaleX="99882" custScaleY="97306">
        <dgm:presLayoutVars>
          <dgm:bulletEnabled val="1"/>
        </dgm:presLayoutVars>
      </dgm:prSet>
      <dgm:spPr/>
    </dgm:pt>
    <dgm:pt modelId="{9D797C24-9FAB-4172-97DD-245F80933EE2}" type="pres">
      <dgm:prSet presAssocID="{3706E0D3-6B24-4C34-A2F6-396D34495842}" presName="parTrans" presStyleLbl="bgSibTrans2D1" presStyleIdx="3" presStyleCnt="6"/>
      <dgm:spPr/>
    </dgm:pt>
    <dgm:pt modelId="{B73FA792-C488-46D7-AED8-12A224CE8C7D}" type="pres">
      <dgm:prSet presAssocID="{80DF508A-4708-422C-B024-377A1AD831A1}" presName="node" presStyleLbl="node1" presStyleIdx="3" presStyleCnt="6" custScaleX="99882" custScaleY="97306">
        <dgm:presLayoutVars>
          <dgm:bulletEnabled val="1"/>
        </dgm:presLayoutVars>
      </dgm:prSet>
      <dgm:spPr/>
    </dgm:pt>
    <dgm:pt modelId="{5F11F5C7-3E52-4CE2-978E-31EC0F3D0C7E}" type="pres">
      <dgm:prSet presAssocID="{FE8DECF6-7659-41D3-B40C-016894D54384}" presName="parTrans" presStyleLbl="bgSibTrans2D1" presStyleIdx="4" presStyleCnt="6"/>
      <dgm:spPr/>
    </dgm:pt>
    <dgm:pt modelId="{BF27F18B-58B8-402D-ABE2-969675DF9009}" type="pres">
      <dgm:prSet presAssocID="{BF6EE27B-0665-48F3-93A4-0E8AB38F2953}" presName="node" presStyleLbl="node1" presStyleIdx="4" presStyleCnt="6">
        <dgm:presLayoutVars>
          <dgm:bulletEnabled val="1"/>
        </dgm:presLayoutVars>
      </dgm:prSet>
      <dgm:spPr/>
    </dgm:pt>
    <dgm:pt modelId="{E06A7530-577F-4452-A2F5-2D0E03BF1E7A}" type="pres">
      <dgm:prSet presAssocID="{E9791221-9012-4446-A080-674DB89C852B}" presName="parTrans" presStyleLbl="bgSibTrans2D1" presStyleIdx="5" presStyleCnt="6"/>
      <dgm:spPr/>
    </dgm:pt>
    <dgm:pt modelId="{50E63662-BE7D-429F-A41D-78BD0BF5A3AA}" type="pres">
      <dgm:prSet presAssocID="{D25252AC-8266-4821-85A9-6366A7499775}" presName="node" presStyleLbl="node1" presStyleIdx="5" presStyleCnt="6" custScaleX="149358">
        <dgm:presLayoutVars>
          <dgm:bulletEnabled val="1"/>
        </dgm:presLayoutVars>
      </dgm:prSet>
      <dgm:spPr/>
    </dgm:pt>
  </dgm:ptLst>
  <dgm:cxnLst>
    <dgm:cxn modelId="{92BC4202-BEE6-4FBD-B1EE-B5C50123C262}" type="presOf" srcId="{E0145884-2C08-45CD-B594-20A99A9BD705}" destId="{970C87E9-C39B-4051-9B1F-3188F6FB61EB}" srcOrd="0" destOrd="0" presId="urn:microsoft.com/office/officeart/2005/8/layout/radial4"/>
    <dgm:cxn modelId="{74C93403-D208-4024-BF8B-51BD8838CFFB}" srcId="{CE525C93-7BEC-416A-BE65-9F2E37F33E4D}" destId="{A42CBCD2-A609-4E4C-B2E0-C5BEF28209B4}" srcOrd="1" destOrd="0" parTransId="{4FFA83D0-A2D5-455A-BAFA-3CC1A6552889}" sibTransId="{D6D53A04-03BC-4CE8-8D64-B970BDC8E066}"/>
    <dgm:cxn modelId="{083F9233-32EB-41C8-99B2-02D506830506}" srcId="{7F02C00A-D481-41A1-BE4E-0A820E509742}" destId="{BF6EE27B-0665-48F3-93A4-0E8AB38F2953}" srcOrd="4" destOrd="0" parTransId="{FE8DECF6-7659-41D3-B40C-016894D54384}" sibTransId="{D6279C7F-4CCE-419A-A745-38BDC4F55F4D}"/>
    <dgm:cxn modelId="{506EA55B-C292-4E4D-8D06-4B44398469DB}" type="presOf" srcId="{C749CB0C-4B93-4D67-AD11-096A173E08E5}" destId="{5799A597-D769-45F0-B4B5-34A21C7401AA}" srcOrd="0" destOrd="0" presId="urn:microsoft.com/office/officeart/2005/8/layout/radial4"/>
    <dgm:cxn modelId="{99055345-2A60-412A-8259-AE8AB1C6F4CB}" type="presOf" srcId="{DEDF4077-07D7-446E-81AF-098CB37D78DA}" destId="{FA5C4A40-6F03-4B25-A1BD-E1597B5AC6DF}" srcOrd="0" destOrd="0" presId="urn:microsoft.com/office/officeart/2005/8/layout/radial4"/>
    <dgm:cxn modelId="{4EC0EF67-A0D9-466D-B587-897B8ECE56E6}" srcId="{CE525C93-7BEC-416A-BE65-9F2E37F33E4D}" destId="{7F02C00A-D481-41A1-BE4E-0A820E509742}" srcOrd="0" destOrd="0" parTransId="{89BF3908-4579-493F-AF81-27F4D82F5192}" sibTransId="{7274EFC3-F9C5-4D84-8FC8-88B452B80DB4}"/>
    <dgm:cxn modelId="{7F32E548-5469-4AE1-94FC-4BF19785CCC9}" type="presOf" srcId="{3706E0D3-6B24-4C34-A2F6-396D34495842}" destId="{9D797C24-9FAB-4172-97DD-245F80933EE2}" srcOrd="0" destOrd="0" presId="urn:microsoft.com/office/officeart/2005/8/layout/radial4"/>
    <dgm:cxn modelId="{8C72656D-A199-4A38-939E-BE27AF534D0C}" srcId="{7F02C00A-D481-41A1-BE4E-0A820E509742}" destId="{C749CB0C-4B93-4D67-AD11-096A173E08E5}" srcOrd="1" destOrd="0" parTransId="{FED3397B-FCD4-4A93-B84F-78FD24FB07C6}" sibTransId="{D8B412CD-F716-4242-BBC2-0A62E33150E4}"/>
    <dgm:cxn modelId="{30C61651-0D89-4C28-8E48-E61578333460}" srcId="{7F02C00A-D481-41A1-BE4E-0A820E509742}" destId="{E0145884-2C08-45CD-B594-20A99A9BD705}" srcOrd="0" destOrd="0" parTransId="{EF989103-FA0E-4FBE-BD3B-EFCD1DDE4FEC}" sibTransId="{306D91A5-0D38-4BBB-B442-5FBC27B6402A}"/>
    <dgm:cxn modelId="{E0E62572-012F-4E5B-A149-2BD5B58361C7}" srcId="{7F02C00A-D481-41A1-BE4E-0A820E509742}" destId="{9BFABFCD-A6B6-4979-8920-0A112648AAEC}" srcOrd="2" destOrd="0" parTransId="{DEDF4077-07D7-446E-81AF-098CB37D78DA}" sibTransId="{592F07B5-98DA-4E82-8F7F-1D32695474B3}"/>
    <dgm:cxn modelId="{CB82AE59-E895-4DF5-9C3E-4AF6DDC33A99}" type="presOf" srcId="{7F02C00A-D481-41A1-BE4E-0A820E509742}" destId="{E4694271-D851-4E10-893D-09D7BE74BEAD}" srcOrd="0" destOrd="0" presId="urn:microsoft.com/office/officeart/2005/8/layout/radial4"/>
    <dgm:cxn modelId="{25F8878C-CE69-4DCA-ACF4-A4026778BDC2}" type="presOf" srcId="{FE8DECF6-7659-41D3-B40C-016894D54384}" destId="{5F11F5C7-3E52-4CE2-978E-31EC0F3D0C7E}" srcOrd="0" destOrd="0" presId="urn:microsoft.com/office/officeart/2005/8/layout/radial4"/>
    <dgm:cxn modelId="{34E3A79D-40CE-415E-948C-E29ABA5D563B}" type="presOf" srcId="{D25252AC-8266-4821-85A9-6366A7499775}" destId="{50E63662-BE7D-429F-A41D-78BD0BF5A3AA}" srcOrd="0" destOrd="0" presId="urn:microsoft.com/office/officeart/2005/8/layout/radial4"/>
    <dgm:cxn modelId="{32EF70AD-48B7-4221-9418-8E321FCC0598}" type="presOf" srcId="{BF6EE27B-0665-48F3-93A4-0E8AB38F2953}" destId="{BF27F18B-58B8-402D-ABE2-969675DF9009}" srcOrd="0" destOrd="0" presId="urn:microsoft.com/office/officeart/2005/8/layout/radial4"/>
    <dgm:cxn modelId="{64EC58B0-0ADA-484F-A451-6324D95DD36A}" srcId="{7F02C00A-D481-41A1-BE4E-0A820E509742}" destId="{D25252AC-8266-4821-85A9-6366A7499775}" srcOrd="5" destOrd="0" parTransId="{E9791221-9012-4446-A080-674DB89C852B}" sibTransId="{F6E0D34D-639F-4A02-AB5F-7ABBEEE00D82}"/>
    <dgm:cxn modelId="{9CFD95BE-280D-45FD-A12C-A88B42BC2769}" type="presOf" srcId="{EF989103-FA0E-4FBE-BD3B-EFCD1DDE4FEC}" destId="{A17A9812-C6DD-4B9B-AB7D-94275AC2FBCC}" srcOrd="0" destOrd="0" presId="urn:microsoft.com/office/officeart/2005/8/layout/radial4"/>
    <dgm:cxn modelId="{61DFFCC2-73C5-4426-BF86-F1FA236E1135}" type="presOf" srcId="{9BFABFCD-A6B6-4979-8920-0A112648AAEC}" destId="{5DE63266-B746-44F6-AC75-5F1997A0B0AC}" srcOrd="0" destOrd="0" presId="urn:microsoft.com/office/officeart/2005/8/layout/radial4"/>
    <dgm:cxn modelId="{AD62B5C6-E096-4E72-9019-DB7CAC946646}" type="presOf" srcId="{E9791221-9012-4446-A080-674DB89C852B}" destId="{E06A7530-577F-4452-A2F5-2D0E03BF1E7A}" srcOrd="0" destOrd="0" presId="urn:microsoft.com/office/officeart/2005/8/layout/radial4"/>
    <dgm:cxn modelId="{1656DBCE-9C26-44E6-9609-93F21AC5CC1E}" type="presOf" srcId="{FED3397B-FCD4-4A93-B84F-78FD24FB07C6}" destId="{8E666134-B740-48FE-8D76-A192C6C08AE9}" srcOrd="0" destOrd="0" presId="urn:microsoft.com/office/officeart/2005/8/layout/radial4"/>
    <dgm:cxn modelId="{4DDDC3EC-C70B-488F-BBEA-E3DF8834351C}" srcId="{7F02C00A-D481-41A1-BE4E-0A820E509742}" destId="{80DF508A-4708-422C-B024-377A1AD831A1}" srcOrd="3" destOrd="0" parTransId="{3706E0D3-6B24-4C34-A2F6-396D34495842}" sibTransId="{F6FBF05E-D470-45AC-8F69-31EEF5A55C03}"/>
    <dgm:cxn modelId="{BB0E0CF5-612A-42BD-AFD2-5273F2ED052F}" type="presOf" srcId="{80DF508A-4708-422C-B024-377A1AD831A1}" destId="{B73FA792-C488-46D7-AED8-12A224CE8C7D}" srcOrd="0" destOrd="0" presId="urn:microsoft.com/office/officeart/2005/8/layout/radial4"/>
    <dgm:cxn modelId="{3DDE4CFB-F9E5-4660-A266-7690B325F16C}" type="presOf" srcId="{CE525C93-7BEC-416A-BE65-9F2E37F33E4D}" destId="{CE6AF33F-A68E-4DFF-A664-EE9880EB13E6}" srcOrd="0" destOrd="0" presId="urn:microsoft.com/office/officeart/2005/8/layout/radial4"/>
    <dgm:cxn modelId="{00A93EBD-8726-49AE-846C-B292291B9917}" type="presParOf" srcId="{CE6AF33F-A68E-4DFF-A664-EE9880EB13E6}" destId="{E4694271-D851-4E10-893D-09D7BE74BEAD}" srcOrd="0" destOrd="0" presId="urn:microsoft.com/office/officeart/2005/8/layout/radial4"/>
    <dgm:cxn modelId="{BA600487-F799-43FD-BA8F-94BFA0AF2C27}" type="presParOf" srcId="{CE6AF33F-A68E-4DFF-A664-EE9880EB13E6}" destId="{A17A9812-C6DD-4B9B-AB7D-94275AC2FBCC}" srcOrd="1" destOrd="0" presId="urn:microsoft.com/office/officeart/2005/8/layout/radial4"/>
    <dgm:cxn modelId="{783E7701-DF71-4A56-9AC0-5374C3965541}" type="presParOf" srcId="{CE6AF33F-A68E-4DFF-A664-EE9880EB13E6}" destId="{970C87E9-C39B-4051-9B1F-3188F6FB61EB}" srcOrd="2" destOrd="0" presId="urn:microsoft.com/office/officeart/2005/8/layout/radial4"/>
    <dgm:cxn modelId="{A16D347B-8888-4336-B6E0-4FA8094BDD2F}" type="presParOf" srcId="{CE6AF33F-A68E-4DFF-A664-EE9880EB13E6}" destId="{8E666134-B740-48FE-8D76-A192C6C08AE9}" srcOrd="3" destOrd="0" presId="urn:microsoft.com/office/officeart/2005/8/layout/radial4"/>
    <dgm:cxn modelId="{96ADB023-200B-4A32-97B5-44715145B76D}" type="presParOf" srcId="{CE6AF33F-A68E-4DFF-A664-EE9880EB13E6}" destId="{5799A597-D769-45F0-B4B5-34A21C7401AA}" srcOrd="4" destOrd="0" presId="urn:microsoft.com/office/officeart/2005/8/layout/radial4"/>
    <dgm:cxn modelId="{5133F48E-A749-44AB-8656-510D99E9E5A6}" type="presParOf" srcId="{CE6AF33F-A68E-4DFF-A664-EE9880EB13E6}" destId="{FA5C4A40-6F03-4B25-A1BD-E1597B5AC6DF}" srcOrd="5" destOrd="0" presId="urn:microsoft.com/office/officeart/2005/8/layout/radial4"/>
    <dgm:cxn modelId="{FECBA04F-855A-48BC-8873-2FF7017D519B}" type="presParOf" srcId="{CE6AF33F-A68E-4DFF-A664-EE9880EB13E6}" destId="{5DE63266-B746-44F6-AC75-5F1997A0B0AC}" srcOrd="6" destOrd="0" presId="urn:microsoft.com/office/officeart/2005/8/layout/radial4"/>
    <dgm:cxn modelId="{5CFD2728-E6F3-49AA-8A4C-1525445F75CE}" type="presParOf" srcId="{CE6AF33F-A68E-4DFF-A664-EE9880EB13E6}" destId="{9D797C24-9FAB-4172-97DD-245F80933EE2}" srcOrd="7" destOrd="0" presId="urn:microsoft.com/office/officeart/2005/8/layout/radial4"/>
    <dgm:cxn modelId="{A5DBAC84-77B5-423C-A1F5-6CB40C4213ED}" type="presParOf" srcId="{CE6AF33F-A68E-4DFF-A664-EE9880EB13E6}" destId="{B73FA792-C488-46D7-AED8-12A224CE8C7D}" srcOrd="8" destOrd="0" presId="urn:microsoft.com/office/officeart/2005/8/layout/radial4"/>
    <dgm:cxn modelId="{D5A94C71-F31D-4B27-B66E-2710B812B58E}" type="presParOf" srcId="{CE6AF33F-A68E-4DFF-A664-EE9880EB13E6}" destId="{5F11F5C7-3E52-4CE2-978E-31EC0F3D0C7E}" srcOrd="9" destOrd="0" presId="urn:microsoft.com/office/officeart/2005/8/layout/radial4"/>
    <dgm:cxn modelId="{3807089A-23CC-4FFF-BFF5-278313B5EAF7}" type="presParOf" srcId="{CE6AF33F-A68E-4DFF-A664-EE9880EB13E6}" destId="{BF27F18B-58B8-402D-ABE2-969675DF9009}" srcOrd="10" destOrd="0" presId="urn:microsoft.com/office/officeart/2005/8/layout/radial4"/>
    <dgm:cxn modelId="{888319B7-D06E-4079-AF08-9B51050FF075}" type="presParOf" srcId="{CE6AF33F-A68E-4DFF-A664-EE9880EB13E6}" destId="{E06A7530-577F-4452-A2F5-2D0E03BF1E7A}" srcOrd="11" destOrd="0" presId="urn:microsoft.com/office/officeart/2005/8/layout/radial4"/>
    <dgm:cxn modelId="{B3155CB9-C1DE-40C2-AFB4-F55A3797015B}" type="presParOf" srcId="{CE6AF33F-A68E-4DFF-A664-EE9880EB13E6}" destId="{50E63662-BE7D-429F-A41D-78BD0BF5A3AA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4271-D851-4E10-893D-09D7BE74BEAD}">
      <dsp:nvSpPr>
        <dsp:cNvPr id="0" name=""/>
        <dsp:cNvSpPr/>
      </dsp:nvSpPr>
      <dsp:spPr>
        <a:xfrm>
          <a:off x="4236266" y="3095902"/>
          <a:ext cx="2540159" cy="2540159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608264" y="3467900"/>
        <a:ext cx="1796163" cy="1796163"/>
      </dsp:txXfrm>
    </dsp:sp>
    <dsp:sp modelId="{A17A9812-C6DD-4B9B-AB7D-94275AC2FBCC}">
      <dsp:nvSpPr>
        <dsp:cNvPr id="0" name=""/>
        <dsp:cNvSpPr/>
      </dsp:nvSpPr>
      <dsp:spPr>
        <a:xfrm rot="10800000">
          <a:off x="1654895" y="4004010"/>
          <a:ext cx="2439395" cy="7239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C87E9-C39B-4051-9B1F-3188F6FB61EB}">
      <dsp:nvSpPr>
        <dsp:cNvPr id="0" name=""/>
        <dsp:cNvSpPr/>
      </dsp:nvSpPr>
      <dsp:spPr>
        <a:xfrm>
          <a:off x="464547" y="3654738"/>
          <a:ext cx="2380696" cy="14224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কাব্যগ্রন্থঃ রাখালী; বালুচর;মাটির কান্ন;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6210" y="3696401"/>
        <a:ext cx="2297370" cy="1339163"/>
      </dsp:txXfrm>
    </dsp:sp>
    <dsp:sp modelId="{8E666134-B740-48FE-8D76-A192C6C08AE9}">
      <dsp:nvSpPr>
        <dsp:cNvPr id="0" name=""/>
        <dsp:cNvSpPr/>
      </dsp:nvSpPr>
      <dsp:spPr>
        <a:xfrm rot="12960000">
          <a:off x="2157515" y="2457104"/>
          <a:ext cx="2439395" cy="7239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9A597-D769-45F0-B4B5-34A21C7401AA}">
      <dsp:nvSpPr>
        <dsp:cNvPr id="0" name=""/>
        <dsp:cNvSpPr/>
      </dsp:nvSpPr>
      <dsp:spPr>
        <a:xfrm>
          <a:off x="1036709" y="1390911"/>
          <a:ext cx="2707495" cy="1422489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শিশুতোষ গ্রন্থের মধ্যে রয়েছে- হাসু; এক পয়সার বাঁশী; ডালিমকুমার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78372" y="1432574"/>
        <a:ext cx="2624169" cy="1339163"/>
      </dsp:txXfrm>
    </dsp:sp>
    <dsp:sp modelId="{FA5C4A40-6F03-4B25-A1BD-E1597B5AC6DF}">
      <dsp:nvSpPr>
        <dsp:cNvPr id="0" name=""/>
        <dsp:cNvSpPr/>
      </dsp:nvSpPr>
      <dsp:spPr>
        <a:xfrm rot="15120000">
          <a:off x="3473392" y="1501064"/>
          <a:ext cx="2439395" cy="7239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63266-B746-44F6-AC75-5F1997A0B0AC}">
      <dsp:nvSpPr>
        <dsp:cNvPr id="0" name=""/>
        <dsp:cNvSpPr/>
      </dsp:nvSpPr>
      <dsp:spPr>
        <a:xfrm>
          <a:off x="3428175" y="10951"/>
          <a:ext cx="1776013" cy="1384167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নাটকঃ বেদের মেয়ে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68716" y="51492"/>
        <a:ext cx="1694931" cy="1303085"/>
      </dsp:txXfrm>
    </dsp:sp>
    <dsp:sp modelId="{9D797C24-9FAB-4172-97DD-245F80933EE2}">
      <dsp:nvSpPr>
        <dsp:cNvPr id="0" name=""/>
        <dsp:cNvSpPr/>
      </dsp:nvSpPr>
      <dsp:spPr>
        <a:xfrm rot="17280000">
          <a:off x="5099904" y="1501064"/>
          <a:ext cx="2439395" cy="7239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FA792-C488-46D7-AED8-12A224CE8C7D}">
      <dsp:nvSpPr>
        <dsp:cNvPr id="0" name=""/>
        <dsp:cNvSpPr/>
      </dsp:nvSpPr>
      <dsp:spPr>
        <a:xfrm>
          <a:off x="5808503" y="10951"/>
          <a:ext cx="1776013" cy="1384167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১৯৭৬ সালে ঢাকায় মৃত্যুবরণ করেন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49044" y="51492"/>
        <a:ext cx="1694931" cy="1303085"/>
      </dsp:txXfrm>
    </dsp:sp>
    <dsp:sp modelId="{5F11F5C7-3E52-4CE2-978E-31EC0F3D0C7E}">
      <dsp:nvSpPr>
        <dsp:cNvPr id="0" name=""/>
        <dsp:cNvSpPr/>
      </dsp:nvSpPr>
      <dsp:spPr>
        <a:xfrm rot="19440000">
          <a:off x="6415781" y="2457104"/>
          <a:ext cx="2439395" cy="7239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7F18B-58B8-402D-ABE2-969675DF9009}">
      <dsp:nvSpPr>
        <dsp:cNvPr id="0" name=""/>
        <dsp:cNvSpPr/>
      </dsp:nvSpPr>
      <dsp:spPr>
        <a:xfrm>
          <a:off x="7733180" y="1390911"/>
          <a:ext cx="1778111" cy="1422489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১৯০৩</a:t>
          </a:r>
          <a:r>
            <a:rPr lang="bn-BD" sz="2400" kern="1200" baseline="0" dirty="0">
              <a:latin typeface="NikoshBAN" panose="02000000000000000000" pitchFamily="2" charset="0"/>
              <a:cs typeface="NikoshBAN" panose="02000000000000000000" pitchFamily="2" charset="0"/>
            </a:rPr>
            <a:t> খ্রিঃ ফরিদপুর জেলার তাম্বুলখানা গ্রামে জন্মগ্রহন করেন।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774843" y="1432574"/>
        <a:ext cx="1694785" cy="1339163"/>
      </dsp:txXfrm>
    </dsp:sp>
    <dsp:sp modelId="{E06A7530-577F-4452-A2F5-2D0E03BF1E7A}">
      <dsp:nvSpPr>
        <dsp:cNvPr id="0" name=""/>
        <dsp:cNvSpPr/>
      </dsp:nvSpPr>
      <dsp:spPr>
        <a:xfrm>
          <a:off x="6918401" y="4004010"/>
          <a:ext cx="2439395" cy="7239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63662-BE7D-429F-A41D-78BD0BF5A3AA}">
      <dsp:nvSpPr>
        <dsp:cNvPr id="0" name=""/>
        <dsp:cNvSpPr/>
      </dsp:nvSpPr>
      <dsp:spPr>
        <a:xfrm>
          <a:off x="8029921" y="3654738"/>
          <a:ext cx="2655752" cy="1422489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তাঁর উল্লেখযোগ্য কাহিনিকাব্যঃ নক্সী কাঁথার মাঠ, সোজন বাদিয়ার ঘাট,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71584" y="3696401"/>
        <a:ext cx="2572426" cy="1339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1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0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6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8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6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2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2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0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41CE7C-2D39-4FE8-8B9E-17070A702B7B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77EB76-34C2-4C45-B19A-813B407F9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9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546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19100" y="6442501"/>
            <a:ext cx="11366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রিকন</a:t>
            </a:r>
            <a:r>
              <a:rPr lang="en-US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bn-BD" sz="2400" baseline="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দাশ, সহকারি শিক্ষক ( ব্যবসায় শিক্ষা ) পাগলা সরকারি মডেল হাইস্কুল এন্ড কলেজ , দক্ষিণ সুনামগঞ্জ, সুনামগঞ্জ।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9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8615" y="477672"/>
            <a:ext cx="11163869" cy="584124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332" y="3029803"/>
            <a:ext cx="10904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8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2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67" y="450376"/>
            <a:ext cx="5404513" cy="394420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41493" y="416257"/>
            <a:ext cx="5616053" cy="396467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5218" y="4722125"/>
            <a:ext cx="106452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আমার বাড়ি যাইও ভোমর,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বসতে দেব পিঁড়ে,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6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023" y="450376"/>
            <a:ext cx="5268036" cy="394420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30369" y="479946"/>
            <a:ext cx="5268036" cy="394420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376" y="4735773"/>
            <a:ext cx="11300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জলপান যে করতে দেব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শালি ধানের চিঁড়ে।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1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66" y="491320"/>
            <a:ext cx="5308980" cy="425810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48483" y="493595"/>
            <a:ext cx="5308980" cy="425810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4274" y="4926841"/>
            <a:ext cx="10863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শালি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চিঁড়ে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95518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615" y="491320"/>
            <a:ext cx="5172502" cy="413527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12257" y="479947"/>
            <a:ext cx="5172502" cy="413527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5218" y="4831307"/>
            <a:ext cx="10617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কবরী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গামছা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বাঁধা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45287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7671" y="464024"/>
            <a:ext cx="4094329" cy="414892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15591" y="493594"/>
            <a:ext cx="3641871" cy="41489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5911" y="4694829"/>
            <a:ext cx="11150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কাঁঠালের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শুয়ে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আঁচল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59549" y="505839"/>
            <a:ext cx="3219855" cy="412452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6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615" y="464024"/>
            <a:ext cx="5036024" cy="39169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05517" y="507242"/>
            <a:ext cx="5079242" cy="391690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4149" y="4585647"/>
            <a:ext cx="10959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দুলিয়ে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বাতাস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69324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7672" y="423080"/>
            <a:ext cx="5227092" cy="405338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91618" y="439003"/>
            <a:ext cx="5393141" cy="405338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4967" y="4626591"/>
            <a:ext cx="11095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চাঁদমুখে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চাঁদের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চুমো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মাখিয়ে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1479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319" y="450376"/>
            <a:ext cx="5390866" cy="403973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34835" y="466299"/>
            <a:ext cx="5390866" cy="403973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9558" y="4722125"/>
            <a:ext cx="11109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গাঁথি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জড়িয়ে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66989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967" y="477672"/>
            <a:ext cx="5186150" cy="409432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53199" y="479947"/>
            <a:ext cx="5186150" cy="409432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1319" y="4708478"/>
            <a:ext cx="112048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দোহনের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জেগে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33680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319" y="491320"/>
            <a:ext cx="5404514" cy="403973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66596" y="466299"/>
            <a:ext cx="5404514" cy="403973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0501" y="4722125"/>
            <a:ext cx="110273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সারাটা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লয়ে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360207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73206" y="532263"/>
            <a:ext cx="1951630" cy="251118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746776" y="452651"/>
            <a:ext cx="1951630" cy="251118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2382" y="1050878"/>
            <a:ext cx="64690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093" y="3370997"/>
            <a:ext cx="61551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রিকন চন্দ্র দাশ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ব্যবসায় শিক্ষা )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পাগলা সরকারি মডেল হাইস্কুল এন্ড কলেজ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দক্ষিণ সুনামগঞ্জ, সুনামগঞ্জ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নংঃ ০১৭২২২১৫৭৭৯</a:t>
            </a:r>
          </a:p>
          <a:p>
            <a:r>
              <a:rPr lang="bn-BD" sz="2800" b="1" dirty="0"/>
              <a:t>Email : rikanchandrad</a:t>
            </a:r>
            <a:r>
              <a:rPr lang="en-US" sz="2800" b="1" dirty="0"/>
              <a:t>1955@gmail.com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42245" y="3248167"/>
            <a:ext cx="45310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সপ্তম</a:t>
            </a: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কবিতাঃ আমার বাড়ি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08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/২০২০ খ্রিঃ </a:t>
            </a:r>
          </a:p>
        </p:txBody>
      </p:sp>
    </p:spTree>
    <p:extLst>
      <p:ext uri="{BB962C8B-B14F-4D97-AF65-F5344CB8AC3E}">
        <p14:creationId xmlns:p14="http://schemas.microsoft.com/office/powerpoint/2010/main" val="137736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614" y="477671"/>
            <a:ext cx="5295331" cy="405338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23629" y="493594"/>
            <a:ext cx="5215720" cy="405338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4150" y="4722125"/>
            <a:ext cx="110410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ডালিম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ডালিম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58721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0376" y="450377"/>
            <a:ext cx="5486400" cy="420351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66597" y="479947"/>
            <a:ext cx="5486400" cy="420351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853" y="4858603"/>
            <a:ext cx="1097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কাজলা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ঘি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কাজল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জলে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হাসগুলি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ভাসি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6694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7673" y="491320"/>
            <a:ext cx="5377218" cy="401244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46209" y="479947"/>
            <a:ext cx="5379493" cy="401244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5910" y="4817660"/>
            <a:ext cx="111229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যাইও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ভোমর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00935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320" y="436728"/>
            <a:ext cx="5377218" cy="40670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07541" y="466298"/>
            <a:ext cx="5377218" cy="4067033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0501" y="4817660"/>
            <a:ext cx="11000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গন্ধ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শুঁকে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থামিও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রথ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1349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1678" y="736979"/>
            <a:ext cx="3548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8866" y="4612942"/>
            <a:ext cx="10372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প্রসিদ্ধ ও ঐতিহ্যবাহী খাবারসমূহের ( অঞ্চলভিত্তিক ) তালিকা তৈরী 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9361" y="1705970"/>
            <a:ext cx="5036024" cy="244294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1928" y="545910"/>
            <a:ext cx="3098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5910" y="955343"/>
            <a:ext cx="5677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বলো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3584" y="2634019"/>
            <a:ext cx="2142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ভোমর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1940" y="2210937"/>
            <a:ext cx="3179928" cy="180150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23583" y="4804011"/>
            <a:ext cx="180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শালি ধান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39235" y="4326340"/>
            <a:ext cx="3125337" cy="165137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87654" y="2661313"/>
            <a:ext cx="3712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1176" y="4844956"/>
            <a:ext cx="3562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এক প্রকার আমন ধান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84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 animBg="1"/>
      <p:bldP spid="9" grpId="0"/>
      <p:bldP spid="10" grpId="0" animBg="1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387" y="996286"/>
            <a:ext cx="2866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কবরী কলা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39737" y="655094"/>
            <a:ext cx="2538484" cy="156949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15200" y="1269242"/>
            <a:ext cx="4299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স্বাদের জন্য বিখ্যাত এক প্রকার কলা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8794" y="2634018"/>
            <a:ext cx="2606722" cy="156949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6036" y="3193576"/>
            <a:ext cx="282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গাই দোহনের শব্দ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3314" y="3016155"/>
            <a:ext cx="4285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গাভীর দুধ দোহনের শব্দ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80680" y="4517409"/>
            <a:ext cx="2552132" cy="1514901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87105" y="4804012"/>
            <a:ext cx="26340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বিন্নি ধান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10233" y="4844955"/>
            <a:ext cx="4872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আদি জাতের ধানগুলোর একটি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0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/>
      <p:bldP spid="8" grpId="0" animBg="1"/>
      <p:bldP spid="9" grpId="0"/>
      <p:bldP spid="10" grpId="0"/>
      <p:bldP spid="11" grpId="0" animBg="1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6269" y="764275"/>
            <a:ext cx="35484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922" y="5008729"/>
            <a:ext cx="10945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বাড়িতে অতিথি এলে তুমি কীভাবে যত্ন করবে বর্ণনা কর 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879677" y="1378424"/>
            <a:ext cx="4790364" cy="298886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1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615" y="464024"/>
            <a:ext cx="11136573" cy="577300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6979" y="2797792"/>
            <a:ext cx="111092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সবাইকে ধন্যবাদ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6035" y="504967"/>
            <a:ext cx="84198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বলতো দেখি.........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2448" y="1869743"/>
            <a:ext cx="92122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কোথায় বাস করি ?</a:t>
            </a:r>
          </a:p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প্রত্যেকের নিজেস্ব কি আছে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0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364" y="464024"/>
            <a:ext cx="5459436" cy="1226664"/>
          </a:xfrm>
        </p:spPr>
        <p:txBody>
          <a:bodyPr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আজে</a:t>
            </a:r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 পাঠ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22627" y="1856096"/>
            <a:ext cx="6277970" cy="427174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093" y="2674961"/>
            <a:ext cx="4339988" cy="1951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বাড়ি</a:t>
            </a: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জসীম উদ্দীন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0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8108" y="545911"/>
            <a:ext cx="8598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5910" y="3152633"/>
            <a:ext cx="1097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বলতে পারবে  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কবিতাটি শুদ্ধ উচ্চারনে পড়তে পারবে 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বাংলার মানুষকে শিষ্টাচার ও মানবপ্রেম সুম্পর্কে উদ্বুদ্ধ  করতে পারবে 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4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2372578"/>
              </p:ext>
            </p:extLst>
          </p:nvPr>
        </p:nvGraphicFramePr>
        <p:xfrm>
          <a:off x="491319" y="491320"/>
          <a:ext cx="11150221" cy="5647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435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4271-D851-4E10-893D-09D7BE74BEA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7A9812-C6DD-4B9B-AB7D-94275AC2FBC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0C87E9-C39B-4051-9B1F-3188F6FB61E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666134-B740-48FE-8D76-A192C6C08AE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A597-D769-45F0-B4B5-34A21C7401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C4A40-6F03-4B25-A1BD-E1597B5AC6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63266-B746-44F6-AC75-5F1997A0B0A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97C24-9FAB-4172-97DD-245F80933EE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3FA792-C488-46D7-AED8-12A224CE8C7D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11F5C7-3E52-4CE2-978E-31EC0F3D0C7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7F18B-58B8-402D-ABE2-969675DF900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A7530-577F-4452-A2F5-2D0E03BF1E7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63662-BE7D-429F-A41D-78BD0BF5A3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47" y="460660"/>
            <a:ext cx="10515600" cy="1325563"/>
          </a:xfrm>
        </p:spPr>
        <p:txBody>
          <a:bodyPr/>
          <a:lstStyle/>
          <a:p>
            <a:pPr algn="ctr"/>
            <a:r>
              <a:rPr lang="bn-BD" sz="88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230" y="3586186"/>
            <a:ext cx="10439400" cy="972166"/>
          </a:xfrm>
        </p:spPr>
        <p:txBody>
          <a:bodyPr/>
          <a:lstStyle/>
          <a:p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কবি জসীম উদ্দীনের সংক্ষিপ্ত পরিচয় দাও?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6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7474" y="518614"/>
            <a:ext cx="44355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5469" y="1897039"/>
            <a:ext cx="9921922" cy="406703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6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117" y="1825625"/>
            <a:ext cx="9020671" cy="4351338"/>
          </a:xfrm>
        </p:spPr>
      </p:pic>
      <p:sp>
        <p:nvSpPr>
          <p:cNvPr id="5" name="TextBox 4"/>
          <p:cNvSpPr txBox="1"/>
          <p:nvPr/>
        </p:nvSpPr>
        <p:spPr>
          <a:xfrm>
            <a:off x="1705970" y="709683"/>
            <a:ext cx="8993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সরব পাঠ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366</Words>
  <Application>Microsoft Office PowerPoint</Application>
  <PresentationFormat>Widescreen</PresentationFormat>
  <Paragraphs>79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আজেকের পাঠ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Subrata Talukder</dc:creator>
  <cp:lastModifiedBy>c7-std14</cp:lastModifiedBy>
  <cp:revision>60</cp:revision>
  <dcterms:created xsi:type="dcterms:W3CDTF">2020-08-17T16:33:40Z</dcterms:created>
  <dcterms:modified xsi:type="dcterms:W3CDTF">2020-09-08T09:58:11Z</dcterms:modified>
</cp:coreProperties>
</file>