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42" r:id="rId2"/>
    <p:sldId id="343" r:id="rId3"/>
    <p:sldId id="344" r:id="rId4"/>
    <p:sldId id="345" r:id="rId5"/>
    <p:sldId id="302" r:id="rId6"/>
    <p:sldId id="316" r:id="rId7"/>
    <p:sldId id="304" r:id="rId8"/>
    <p:sldId id="305" r:id="rId9"/>
    <p:sldId id="317" r:id="rId10"/>
    <p:sldId id="318" r:id="rId11"/>
    <p:sldId id="306" r:id="rId12"/>
    <p:sldId id="319" r:id="rId13"/>
    <p:sldId id="320" r:id="rId14"/>
    <p:sldId id="341" r:id="rId15"/>
    <p:sldId id="307" r:id="rId16"/>
    <p:sldId id="334" r:id="rId17"/>
    <p:sldId id="336" r:id="rId18"/>
    <p:sldId id="337" r:id="rId19"/>
    <p:sldId id="338" r:id="rId20"/>
    <p:sldId id="308" r:id="rId21"/>
    <p:sldId id="346" r:id="rId22"/>
    <p:sldId id="3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94697" autoAdjust="0"/>
  </p:normalViewPr>
  <p:slideViewPr>
    <p:cSldViewPr snapToGrid="0">
      <p:cViewPr>
        <p:scale>
          <a:sx n="60" d="100"/>
          <a:sy n="60" d="100"/>
        </p:scale>
        <p:origin x="-106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62AFD-F5E4-481F-885A-37567A010A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FE653-5E5D-46FC-9CDF-39A47B960E4D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76200">
          <a:solidFill>
            <a:srgbClr val="002060"/>
          </a:solidFill>
        </a:ln>
      </dgm:spPr>
      <dgm:t>
        <a:bodyPr/>
        <a:lstStyle/>
        <a:p>
          <a:r>
            <a:rPr lang="ar-SA" b="1" dirty="0" smtClean="0">
              <a:solidFill>
                <a:schemeClr val="tx1"/>
              </a:solidFill>
              <a:latin typeface="NikoshBAN" panose="02000000000000000000" pitchFamily="2" charset="0"/>
            </a:rPr>
            <a:t>الصوم</a:t>
          </a:r>
          <a:endParaRPr lang="en-US" dirty="0">
            <a:solidFill>
              <a:schemeClr val="tx1"/>
            </a:solidFill>
          </a:endParaRPr>
        </a:p>
      </dgm:t>
    </dgm:pt>
    <dgm:pt modelId="{4D45EF17-EF4D-4C81-B13A-ACBBD3D36ACB}" type="parTrans" cxnId="{382D7B68-4BCF-4BCD-BA15-344BAF89ABA1}">
      <dgm:prSet/>
      <dgm:spPr/>
      <dgm:t>
        <a:bodyPr/>
        <a:lstStyle/>
        <a:p>
          <a:endParaRPr lang="en-US"/>
        </a:p>
      </dgm:t>
    </dgm:pt>
    <dgm:pt modelId="{36735B44-0E01-4640-9B68-2A8D2FAA66EB}" type="sibTrans" cxnId="{382D7B68-4BCF-4BCD-BA15-344BAF89ABA1}">
      <dgm:prSet/>
      <dgm:spPr/>
      <dgm:t>
        <a:bodyPr/>
        <a:lstStyle/>
        <a:p>
          <a:endParaRPr lang="en-US"/>
        </a:p>
      </dgm:t>
    </dgm:pt>
    <dgm:pt modelId="{17EF8CF0-F15B-4104-9FB5-B88D949380E7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762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bn-BD" sz="6600" b="1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ফরয</a:t>
          </a:r>
          <a:endParaRPr lang="en-US" sz="6600" b="1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278FA5-CA32-40E2-8D5E-90BF40D162A5}" type="parTrans" cxnId="{2E3889EF-58A9-46EB-8841-0ADA76C86259}">
      <dgm:prSet/>
      <dgm:spPr/>
      <dgm:t>
        <a:bodyPr/>
        <a:lstStyle/>
        <a:p>
          <a:endParaRPr lang="en-US"/>
        </a:p>
      </dgm:t>
    </dgm:pt>
    <dgm:pt modelId="{53447234-7C63-4340-94A1-51AEA71A7005}" type="sibTrans" cxnId="{2E3889EF-58A9-46EB-8841-0ADA76C86259}">
      <dgm:prSet/>
      <dgm:spPr/>
      <dgm:t>
        <a:bodyPr/>
        <a:lstStyle/>
        <a:p>
          <a:endParaRPr lang="en-US"/>
        </a:p>
      </dgm:t>
    </dgm:pt>
    <dgm:pt modelId="{AC93C480-19A6-43EE-8F81-BB0CB976057D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762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bn-BD" sz="6600" b="1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ওয়াজিব</a:t>
          </a:r>
          <a:endParaRPr lang="en-US" sz="6600" b="1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615C6E-6251-48AD-94A9-69E4E5010C20}" type="parTrans" cxnId="{89DF0922-E415-4142-A715-CCD31EBE23FC}">
      <dgm:prSet/>
      <dgm:spPr/>
      <dgm:t>
        <a:bodyPr/>
        <a:lstStyle/>
        <a:p>
          <a:endParaRPr lang="en-US"/>
        </a:p>
      </dgm:t>
    </dgm:pt>
    <dgm:pt modelId="{887209AC-0436-4224-9048-59B8F8E1B9C1}" type="sibTrans" cxnId="{89DF0922-E415-4142-A715-CCD31EBE23FC}">
      <dgm:prSet/>
      <dgm:spPr/>
      <dgm:t>
        <a:bodyPr/>
        <a:lstStyle/>
        <a:p>
          <a:endParaRPr lang="en-US"/>
        </a:p>
      </dgm:t>
    </dgm:pt>
    <dgm:pt modelId="{F580373E-DAD9-4B9A-AE50-F1FD3B365DB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762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bn-BD" sz="6600" b="1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সুন্নাত</a:t>
          </a:r>
          <a:endParaRPr lang="en-US" sz="6600" b="1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34D33A76-C394-4D5A-A126-81ADE0926BDB}" type="parTrans" cxnId="{69B9E75E-8F97-44DE-AEFF-EB4DF89AE5E9}">
      <dgm:prSet/>
      <dgm:spPr/>
      <dgm:t>
        <a:bodyPr/>
        <a:lstStyle/>
        <a:p>
          <a:endParaRPr lang="en-US"/>
        </a:p>
      </dgm:t>
    </dgm:pt>
    <dgm:pt modelId="{29FAF7E5-0873-4F01-A9D6-E10799798E5E}" type="sibTrans" cxnId="{69B9E75E-8F97-44DE-AEFF-EB4DF89AE5E9}">
      <dgm:prSet/>
      <dgm:spPr/>
      <dgm:t>
        <a:bodyPr/>
        <a:lstStyle/>
        <a:p>
          <a:endParaRPr lang="en-US"/>
        </a:p>
      </dgm:t>
    </dgm:pt>
    <dgm:pt modelId="{7D3E86A3-42DF-4CFC-9BCC-DF7C84C71A7A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762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bn-BD" sz="6600" b="1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মুস্তাহাব</a:t>
          </a:r>
          <a:endParaRPr lang="en-US" sz="6600" b="1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A98EBBC3-F6D0-4FC6-AE1E-E9D157B1862F}" type="parTrans" cxnId="{C44FF8DA-0D4F-49AA-96BB-C87E1BBA34C1}">
      <dgm:prSet/>
      <dgm:spPr/>
      <dgm:t>
        <a:bodyPr/>
        <a:lstStyle/>
        <a:p>
          <a:endParaRPr lang="en-US"/>
        </a:p>
      </dgm:t>
    </dgm:pt>
    <dgm:pt modelId="{58CA1481-BDC8-4398-ABAE-371AE044A44D}" type="sibTrans" cxnId="{C44FF8DA-0D4F-49AA-96BB-C87E1BBA34C1}">
      <dgm:prSet/>
      <dgm:spPr/>
      <dgm:t>
        <a:bodyPr/>
        <a:lstStyle/>
        <a:p>
          <a:endParaRPr lang="en-US"/>
        </a:p>
      </dgm:t>
    </dgm:pt>
    <dgm:pt modelId="{3C64CE90-4A84-495A-BEAB-C0E92444EECE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762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bn-BD" sz="6600" b="1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মাকরূহ</a:t>
          </a:r>
          <a:endParaRPr lang="en-US" sz="6600" b="1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1984EFAA-47A2-4200-A99A-32ECB710DA4B}" type="parTrans" cxnId="{6B30C12F-E9E8-4D5A-A853-B23030D5B467}">
      <dgm:prSet/>
      <dgm:spPr/>
      <dgm:t>
        <a:bodyPr/>
        <a:lstStyle/>
        <a:p>
          <a:endParaRPr lang="en-US"/>
        </a:p>
      </dgm:t>
    </dgm:pt>
    <dgm:pt modelId="{B061A8CE-5A78-4176-A5BF-A0A2D66289C2}" type="sibTrans" cxnId="{6B30C12F-E9E8-4D5A-A853-B23030D5B467}">
      <dgm:prSet/>
      <dgm:spPr/>
      <dgm:t>
        <a:bodyPr/>
        <a:lstStyle/>
        <a:p>
          <a:endParaRPr lang="en-US"/>
        </a:p>
      </dgm:t>
    </dgm:pt>
    <dgm:pt modelId="{48C7066E-18E0-458C-81B9-2C71705B3216}" type="pres">
      <dgm:prSet presAssocID="{8AE62AFD-F5E4-481F-885A-37567A010A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FAECFF-EC9E-4823-8114-9D694A174711}" type="pres">
      <dgm:prSet presAssocID="{46DFE653-5E5D-46FC-9CDF-39A47B960E4D}" presName="root1" presStyleCnt="0"/>
      <dgm:spPr/>
    </dgm:pt>
    <dgm:pt modelId="{6D28F186-B061-457B-A93E-CAB1CC64B147}" type="pres">
      <dgm:prSet presAssocID="{46DFE653-5E5D-46FC-9CDF-39A47B960E4D}" presName="LevelOneTextNode" presStyleLbl="node0" presStyleIdx="0" presStyleCnt="1" custAng="5400000" custScaleX="191643" custScaleY="46698" custLinFactNeighborX="-41816" custLinFactNeighborY="33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F23E1-AC45-48B0-A296-16D43E883932}" type="pres">
      <dgm:prSet presAssocID="{46DFE653-5E5D-46FC-9CDF-39A47B960E4D}" presName="level2hierChild" presStyleCnt="0"/>
      <dgm:spPr/>
    </dgm:pt>
    <dgm:pt modelId="{8C18E886-9CD0-4EFB-AE63-5DE22B9EE386}" type="pres">
      <dgm:prSet presAssocID="{94278FA5-CA32-40E2-8D5E-90BF40D162A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E3D86E11-A862-4016-A1F7-C5B574185F02}" type="pres">
      <dgm:prSet presAssocID="{94278FA5-CA32-40E2-8D5E-90BF40D162A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EB6F761-1954-44AA-8B57-F41A9E849107}" type="pres">
      <dgm:prSet presAssocID="{17EF8CF0-F15B-4104-9FB5-B88D949380E7}" presName="root2" presStyleCnt="0"/>
      <dgm:spPr/>
    </dgm:pt>
    <dgm:pt modelId="{E1CE89D9-1497-4283-B5AD-FD8324DD89FE}" type="pres">
      <dgm:prSet presAssocID="{17EF8CF0-F15B-4104-9FB5-B88D949380E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47CEA-8A74-497F-8391-0B4AB8D284E3}" type="pres">
      <dgm:prSet presAssocID="{17EF8CF0-F15B-4104-9FB5-B88D949380E7}" presName="level3hierChild" presStyleCnt="0"/>
      <dgm:spPr/>
    </dgm:pt>
    <dgm:pt modelId="{35D56AF2-352C-4ACD-92DE-86E51D7EF02C}" type="pres">
      <dgm:prSet presAssocID="{5D615C6E-6251-48AD-94A9-69E4E5010C2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2A6CC0D-973D-4F39-B83C-C0E98F163873}" type="pres">
      <dgm:prSet presAssocID="{5D615C6E-6251-48AD-94A9-69E4E5010C2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3E6C276-3932-48FB-BA8E-F251AB3D934A}" type="pres">
      <dgm:prSet presAssocID="{AC93C480-19A6-43EE-8F81-BB0CB976057D}" presName="root2" presStyleCnt="0"/>
      <dgm:spPr/>
    </dgm:pt>
    <dgm:pt modelId="{0A1C32BD-10FB-4D8B-9A35-9DB1EB19C1B8}" type="pres">
      <dgm:prSet presAssocID="{AC93C480-19A6-43EE-8F81-BB0CB976057D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92CEB3-889C-473D-A6E5-880DE5FFA9FE}" type="pres">
      <dgm:prSet presAssocID="{AC93C480-19A6-43EE-8F81-BB0CB976057D}" presName="level3hierChild" presStyleCnt="0"/>
      <dgm:spPr/>
    </dgm:pt>
    <dgm:pt modelId="{4AE742CC-8556-4A23-AB28-30575B865423}" type="pres">
      <dgm:prSet presAssocID="{34D33A76-C394-4D5A-A126-81ADE0926BDB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249FF8CC-C541-4A98-8030-045880442AA7}" type="pres">
      <dgm:prSet presAssocID="{34D33A76-C394-4D5A-A126-81ADE0926BD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432C9F5-CC14-4225-99D5-8F8C6E34E1D4}" type="pres">
      <dgm:prSet presAssocID="{F580373E-DAD9-4B9A-AE50-F1FD3B365DBF}" presName="root2" presStyleCnt="0"/>
      <dgm:spPr/>
    </dgm:pt>
    <dgm:pt modelId="{1282D057-D37E-44EC-90DB-3CE0FB9F86F1}" type="pres">
      <dgm:prSet presAssocID="{F580373E-DAD9-4B9A-AE50-F1FD3B365DBF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36FD6-2483-4EFC-B76F-5C4C6E222C22}" type="pres">
      <dgm:prSet presAssocID="{F580373E-DAD9-4B9A-AE50-F1FD3B365DBF}" presName="level3hierChild" presStyleCnt="0"/>
      <dgm:spPr/>
    </dgm:pt>
    <dgm:pt modelId="{884D9415-74DB-4010-94C5-2D2CA1F9B855}" type="pres">
      <dgm:prSet presAssocID="{A98EBBC3-F6D0-4FC6-AE1E-E9D157B1862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CF36B93-92B4-4FB8-AEB3-072338A7E7F0}" type="pres">
      <dgm:prSet presAssocID="{A98EBBC3-F6D0-4FC6-AE1E-E9D157B1862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1FD9705-6B28-4424-AFE3-CC8339EE8569}" type="pres">
      <dgm:prSet presAssocID="{7D3E86A3-42DF-4CFC-9BCC-DF7C84C71A7A}" presName="root2" presStyleCnt="0"/>
      <dgm:spPr/>
    </dgm:pt>
    <dgm:pt modelId="{A8619375-4D71-446F-934C-891DE257488C}" type="pres">
      <dgm:prSet presAssocID="{7D3E86A3-42DF-4CFC-9BCC-DF7C84C71A7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1861EC-A436-42F3-B014-ACFF9BD538B8}" type="pres">
      <dgm:prSet presAssocID="{7D3E86A3-42DF-4CFC-9BCC-DF7C84C71A7A}" presName="level3hierChild" presStyleCnt="0"/>
      <dgm:spPr/>
    </dgm:pt>
    <dgm:pt modelId="{87C1A0E9-7F1B-4E06-BB65-D5E07B574D05}" type="pres">
      <dgm:prSet presAssocID="{1984EFAA-47A2-4200-A99A-32ECB710DA4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8BCA562-E7B2-4E5A-80C7-C257B3C97914}" type="pres">
      <dgm:prSet presAssocID="{1984EFAA-47A2-4200-A99A-32ECB710DA4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8D7FA63-C59B-40CF-AB42-BBD76D4B9B6A}" type="pres">
      <dgm:prSet presAssocID="{3C64CE90-4A84-495A-BEAB-C0E92444EECE}" presName="root2" presStyleCnt="0"/>
      <dgm:spPr/>
    </dgm:pt>
    <dgm:pt modelId="{620196F9-1B50-4C0D-BAF1-F007F26421EA}" type="pres">
      <dgm:prSet presAssocID="{3C64CE90-4A84-495A-BEAB-C0E92444EEC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DF22F-B573-4E15-A980-169383F81B14}" type="pres">
      <dgm:prSet presAssocID="{3C64CE90-4A84-495A-BEAB-C0E92444EECE}" presName="level3hierChild" presStyleCnt="0"/>
      <dgm:spPr/>
    </dgm:pt>
  </dgm:ptLst>
  <dgm:cxnLst>
    <dgm:cxn modelId="{EF164812-F011-4E84-977C-44B8F4AB6D13}" type="presOf" srcId="{1984EFAA-47A2-4200-A99A-32ECB710DA4B}" destId="{A8BCA562-E7B2-4E5A-80C7-C257B3C97914}" srcOrd="1" destOrd="0" presId="urn:microsoft.com/office/officeart/2008/layout/HorizontalMultiLevelHierarchy"/>
    <dgm:cxn modelId="{53EE1377-5653-4C4A-9239-75CB7CF9971A}" type="presOf" srcId="{1984EFAA-47A2-4200-A99A-32ECB710DA4B}" destId="{87C1A0E9-7F1B-4E06-BB65-D5E07B574D05}" srcOrd="0" destOrd="0" presId="urn:microsoft.com/office/officeart/2008/layout/HorizontalMultiLevelHierarchy"/>
    <dgm:cxn modelId="{8D21B803-ADAA-4699-AA98-D904AC82BA29}" type="presOf" srcId="{94278FA5-CA32-40E2-8D5E-90BF40D162A5}" destId="{E3D86E11-A862-4016-A1F7-C5B574185F02}" srcOrd="1" destOrd="0" presId="urn:microsoft.com/office/officeart/2008/layout/HorizontalMultiLevelHierarchy"/>
    <dgm:cxn modelId="{1AE141D1-D51B-4CAC-B582-A6F182371FFF}" type="presOf" srcId="{A98EBBC3-F6D0-4FC6-AE1E-E9D157B1862F}" destId="{CCF36B93-92B4-4FB8-AEB3-072338A7E7F0}" srcOrd="1" destOrd="0" presId="urn:microsoft.com/office/officeart/2008/layout/HorizontalMultiLevelHierarchy"/>
    <dgm:cxn modelId="{89DF0922-E415-4142-A715-CCD31EBE23FC}" srcId="{46DFE653-5E5D-46FC-9CDF-39A47B960E4D}" destId="{AC93C480-19A6-43EE-8F81-BB0CB976057D}" srcOrd="1" destOrd="0" parTransId="{5D615C6E-6251-48AD-94A9-69E4E5010C20}" sibTransId="{887209AC-0436-4224-9048-59B8F8E1B9C1}"/>
    <dgm:cxn modelId="{2E3889EF-58A9-46EB-8841-0ADA76C86259}" srcId="{46DFE653-5E5D-46FC-9CDF-39A47B960E4D}" destId="{17EF8CF0-F15B-4104-9FB5-B88D949380E7}" srcOrd="0" destOrd="0" parTransId="{94278FA5-CA32-40E2-8D5E-90BF40D162A5}" sibTransId="{53447234-7C63-4340-94A1-51AEA71A7005}"/>
    <dgm:cxn modelId="{2753C2AC-D7E4-49B1-BDD1-668613217354}" type="presOf" srcId="{AC93C480-19A6-43EE-8F81-BB0CB976057D}" destId="{0A1C32BD-10FB-4D8B-9A35-9DB1EB19C1B8}" srcOrd="0" destOrd="0" presId="urn:microsoft.com/office/officeart/2008/layout/HorizontalMultiLevelHierarchy"/>
    <dgm:cxn modelId="{F77FF8D4-C2DE-41CB-8A44-B95E7859FA01}" type="presOf" srcId="{3C64CE90-4A84-495A-BEAB-C0E92444EECE}" destId="{620196F9-1B50-4C0D-BAF1-F007F26421EA}" srcOrd="0" destOrd="0" presId="urn:microsoft.com/office/officeart/2008/layout/HorizontalMultiLevelHierarchy"/>
    <dgm:cxn modelId="{669B28A5-411A-4C17-BD4C-410949E1E6EC}" type="presOf" srcId="{7D3E86A3-42DF-4CFC-9BCC-DF7C84C71A7A}" destId="{A8619375-4D71-446F-934C-891DE257488C}" srcOrd="0" destOrd="0" presId="urn:microsoft.com/office/officeart/2008/layout/HorizontalMultiLevelHierarchy"/>
    <dgm:cxn modelId="{A66611E5-9304-43DD-AE65-3DB1F6A092D6}" type="presOf" srcId="{94278FA5-CA32-40E2-8D5E-90BF40D162A5}" destId="{8C18E886-9CD0-4EFB-AE63-5DE22B9EE386}" srcOrd="0" destOrd="0" presId="urn:microsoft.com/office/officeart/2008/layout/HorizontalMultiLevelHierarchy"/>
    <dgm:cxn modelId="{DAE81617-3244-4FA3-9051-4A610589D53B}" type="presOf" srcId="{5D615C6E-6251-48AD-94A9-69E4E5010C20}" destId="{35D56AF2-352C-4ACD-92DE-86E51D7EF02C}" srcOrd="0" destOrd="0" presId="urn:microsoft.com/office/officeart/2008/layout/HorizontalMultiLevelHierarchy"/>
    <dgm:cxn modelId="{382D7B68-4BCF-4BCD-BA15-344BAF89ABA1}" srcId="{8AE62AFD-F5E4-481F-885A-37567A010A8D}" destId="{46DFE653-5E5D-46FC-9CDF-39A47B960E4D}" srcOrd="0" destOrd="0" parTransId="{4D45EF17-EF4D-4C81-B13A-ACBBD3D36ACB}" sibTransId="{36735B44-0E01-4640-9B68-2A8D2FAA66EB}"/>
    <dgm:cxn modelId="{23DCF3FE-398D-4D3E-B383-F98E60DD03C8}" type="presOf" srcId="{34D33A76-C394-4D5A-A126-81ADE0926BDB}" destId="{249FF8CC-C541-4A98-8030-045880442AA7}" srcOrd="1" destOrd="0" presId="urn:microsoft.com/office/officeart/2008/layout/HorizontalMultiLevelHierarchy"/>
    <dgm:cxn modelId="{F9085D2A-F6AD-4AF9-AD29-1F2F97E2669E}" type="presOf" srcId="{17EF8CF0-F15B-4104-9FB5-B88D949380E7}" destId="{E1CE89D9-1497-4283-B5AD-FD8324DD89FE}" srcOrd="0" destOrd="0" presId="urn:microsoft.com/office/officeart/2008/layout/HorizontalMultiLevelHierarchy"/>
    <dgm:cxn modelId="{D5EDBF49-490A-441B-9BDE-B03D8873D293}" type="presOf" srcId="{A98EBBC3-F6D0-4FC6-AE1E-E9D157B1862F}" destId="{884D9415-74DB-4010-94C5-2D2CA1F9B855}" srcOrd="0" destOrd="0" presId="urn:microsoft.com/office/officeart/2008/layout/HorizontalMultiLevelHierarchy"/>
    <dgm:cxn modelId="{C44FF8DA-0D4F-49AA-96BB-C87E1BBA34C1}" srcId="{46DFE653-5E5D-46FC-9CDF-39A47B960E4D}" destId="{7D3E86A3-42DF-4CFC-9BCC-DF7C84C71A7A}" srcOrd="3" destOrd="0" parTransId="{A98EBBC3-F6D0-4FC6-AE1E-E9D157B1862F}" sibTransId="{58CA1481-BDC8-4398-ABAE-371AE044A44D}"/>
    <dgm:cxn modelId="{4FE5B308-385C-4792-9C3C-7BBEAE259FC5}" type="presOf" srcId="{46DFE653-5E5D-46FC-9CDF-39A47B960E4D}" destId="{6D28F186-B061-457B-A93E-CAB1CC64B147}" srcOrd="0" destOrd="0" presId="urn:microsoft.com/office/officeart/2008/layout/HorizontalMultiLevelHierarchy"/>
    <dgm:cxn modelId="{69B9E75E-8F97-44DE-AEFF-EB4DF89AE5E9}" srcId="{46DFE653-5E5D-46FC-9CDF-39A47B960E4D}" destId="{F580373E-DAD9-4B9A-AE50-F1FD3B365DBF}" srcOrd="2" destOrd="0" parTransId="{34D33A76-C394-4D5A-A126-81ADE0926BDB}" sibTransId="{29FAF7E5-0873-4F01-A9D6-E10799798E5E}"/>
    <dgm:cxn modelId="{B7D067E4-7133-4E3A-B9D0-E72AC88ECEB0}" type="presOf" srcId="{8AE62AFD-F5E4-481F-885A-37567A010A8D}" destId="{48C7066E-18E0-458C-81B9-2C71705B3216}" srcOrd="0" destOrd="0" presId="urn:microsoft.com/office/officeart/2008/layout/HorizontalMultiLevelHierarchy"/>
    <dgm:cxn modelId="{64D601B7-64A9-44B5-8FBD-292117F12677}" type="presOf" srcId="{F580373E-DAD9-4B9A-AE50-F1FD3B365DBF}" destId="{1282D057-D37E-44EC-90DB-3CE0FB9F86F1}" srcOrd="0" destOrd="0" presId="urn:microsoft.com/office/officeart/2008/layout/HorizontalMultiLevelHierarchy"/>
    <dgm:cxn modelId="{9A43ECF1-98C9-41A2-B586-762507B653A6}" type="presOf" srcId="{34D33A76-C394-4D5A-A126-81ADE0926BDB}" destId="{4AE742CC-8556-4A23-AB28-30575B865423}" srcOrd="0" destOrd="0" presId="urn:microsoft.com/office/officeart/2008/layout/HorizontalMultiLevelHierarchy"/>
    <dgm:cxn modelId="{C52E8642-4C4E-4290-8500-E9A1C767C1D0}" type="presOf" srcId="{5D615C6E-6251-48AD-94A9-69E4E5010C20}" destId="{82A6CC0D-973D-4F39-B83C-C0E98F163873}" srcOrd="1" destOrd="0" presId="urn:microsoft.com/office/officeart/2008/layout/HorizontalMultiLevelHierarchy"/>
    <dgm:cxn modelId="{6B30C12F-E9E8-4D5A-A853-B23030D5B467}" srcId="{46DFE653-5E5D-46FC-9CDF-39A47B960E4D}" destId="{3C64CE90-4A84-495A-BEAB-C0E92444EECE}" srcOrd="4" destOrd="0" parTransId="{1984EFAA-47A2-4200-A99A-32ECB710DA4B}" sibTransId="{B061A8CE-5A78-4176-A5BF-A0A2D66289C2}"/>
    <dgm:cxn modelId="{94B97982-92FF-4022-92F8-D8453FABDDE1}" type="presParOf" srcId="{48C7066E-18E0-458C-81B9-2C71705B3216}" destId="{8EFAECFF-EC9E-4823-8114-9D694A174711}" srcOrd="0" destOrd="0" presId="urn:microsoft.com/office/officeart/2008/layout/HorizontalMultiLevelHierarchy"/>
    <dgm:cxn modelId="{7C693078-2D6A-40CD-A8FE-FAB1FD856A92}" type="presParOf" srcId="{8EFAECFF-EC9E-4823-8114-9D694A174711}" destId="{6D28F186-B061-457B-A93E-CAB1CC64B147}" srcOrd="0" destOrd="0" presId="urn:microsoft.com/office/officeart/2008/layout/HorizontalMultiLevelHierarchy"/>
    <dgm:cxn modelId="{A3281DCF-4020-4CB7-A8E8-B0C7E6A0B0B7}" type="presParOf" srcId="{8EFAECFF-EC9E-4823-8114-9D694A174711}" destId="{1ECF23E1-AC45-48B0-A296-16D43E883932}" srcOrd="1" destOrd="0" presId="urn:microsoft.com/office/officeart/2008/layout/HorizontalMultiLevelHierarchy"/>
    <dgm:cxn modelId="{1E20E3D6-2F8C-4BB2-B0D9-B2B6E1EFC822}" type="presParOf" srcId="{1ECF23E1-AC45-48B0-A296-16D43E883932}" destId="{8C18E886-9CD0-4EFB-AE63-5DE22B9EE386}" srcOrd="0" destOrd="0" presId="urn:microsoft.com/office/officeart/2008/layout/HorizontalMultiLevelHierarchy"/>
    <dgm:cxn modelId="{796E3049-E4A6-42F5-8249-9E2422C67EF5}" type="presParOf" srcId="{8C18E886-9CD0-4EFB-AE63-5DE22B9EE386}" destId="{E3D86E11-A862-4016-A1F7-C5B574185F02}" srcOrd="0" destOrd="0" presId="urn:microsoft.com/office/officeart/2008/layout/HorizontalMultiLevelHierarchy"/>
    <dgm:cxn modelId="{849CDD3F-084E-41C4-8328-739515903FAB}" type="presParOf" srcId="{1ECF23E1-AC45-48B0-A296-16D43E883932}" destId="{5EB6F761-1954-44AA-8B57-F41A9E849107}" srcOrd="1" destOrd="0" presId="urn:microsoft.com/office/officeart/2008/layout/HorizontalMultiLevelHierarchy"/>
    <dgm:cxn modelId="{EDB6407E-DA3E-444F-928B-156451784D3F}" type="presParOf" srcId="{5EB6F761-1954-44AA-8B57-F41A9E849107}" destId="{E1CE89D9-1497-4283-B5AD-FD8324DD89FE}" srcOrd="0" destOrd="0" presId="urn:microsoft.com/office/officeart/2008/layout/HorizontalMultiLevelHierarchy"/>
    <dgm:cxn modelId="{C1D431CC-ADC8-4D6B-BF33-4800933B43D0}" type="presParOf" srcId="{5EB6F761-1954-44AA-8B57-F41A9E849107}" destId="{3E947CEA-8A74-497F-8391-0B4AB8D284E3}" srcOrd="1" destOrd="0" presId="urn:microsoft.com/office/officeart/2008/layout/HorizontalMultiLevelHierarchy"/>
    <dgm:cxn modelId="{4DC7EADA-8EF1-476C-9AF7-41865E697A75}" type="presParOf" srcId="{1ECF23E1-AC45-48B0-A296-16D43E883932}" destId="{35D56AF2-352C-4ACD-92DE-86E51D7EF02C}" srcOrd="2" destOrd="0" presId="urn:microsoft.com/office/officeart/2008/layout/HorizontalMultiLevelHierarchy"/>
    <dgm:cxn modelId="{2F6D8EC5-4A3D-44F7-B616-4FDCB266DD43}" type="presParOf" srcId="{35D56AF2-352C-4ACD-92DE-86E51D7EF02C}" destId="{82A6CC0D-973D-4F39-B83C-C0E98F163873}" srcOrd="0" destOrd="0" presId="urn:microsoft.com/office/officeart/2008/layout/HorizontalMultiLevelHierarchy"/>
    <dgm:cxn modelId="{39D13D6C-6439-48BC-9239-F13912EB9F22}" type="presParOf" srcId="{1ECF23E1-AC45-48B0-A296-16D43E883932}" destId="{C3E6C276-3932-48FB-BA8E-F251AB3D934A}" srcOrd="3" destOrd="0" presId="urn:microsoft.com/office/officeart/2008/layout/HorizontalMultiLevelHierarchy"/>
    <dgm:cxn modelId="{4EAA7FDE-3AE8-4208-8303-22E65C8C6163}" type="presParOf" srcId="{C3E6C276-3932-48FB-BA8E-F251AB3D934A}" destId="{0A1C32BD-10FB-4D8B-9A35-9DB1EB19C1B8}" srcOrd="0" destOrd="0" presId="urn:microsoft.com/office/officeart/2008/layout/HorizontalMultiLevelHierarchy"/>
    <dgm:cxn modelId="{1E96EB07-75B5-4F04-AC36-B78AE74D03F8}" type="presParOf" srcId="{C3E6C276-3932-48FB-BA8E-F251AB3D934A}" destId="{9992CEB3-889C-473D-A6E5-880DE5FFA9FE}" srcOrd="1" destOrd="0" presId="urn:microsoft.com/office/officeart/2008/layout/HorizontalMultiLevelHierarchy"/>
    <dgm:cxn modelId="{46AC967F-2ED8-4B22-96FA-C51ACF3DBDAF}" type="presParOf" srcId="{1ECF23E1-AC45-48B0-A296-16D43E883932}" destId="{4AE742CC-8556-4A23-AB28-30575B865423}" srcOrd="4" destOrd="0" presId="urn:microsoft.com/office/officeart/2008/layout/HorizontalMultiLevelHierarchy"/>
    <dgm:cxn modelId="{B01D907A-31A4-4D14-922C-05B35370D65F}" type="presParOf" srcId="{4AE742CC-8556-4A23-AB28-30575B865423}" destId="{249FF8CC-C541-4A98-8030-045880442AA7}" srcOrd="0" destOrd="0" presId="urn:microsoft.com/office/officeart/2008/layout/HorizontalMultiLevelHierarchy"/>
    <dgm:cxn modelId="{4EBA3B4B-CECE-45A2-81B4-7762D3E5FAFD}" type="presParOf" srcId="{1ECF23E1-AC45-48B0-A296-16D43E883932}" destId="{2432C9F5-CC14-4225-99D5-8F8C6E34E1D4}" srcOrd="5" destOrd="0" presId="urn:microsoft.com/office/officeart/2008/layout/HorizontalMultiLevelHierarchy"/>
    <dgm:cxn modelId="{71F3A1BF-BAB2-4744-83D0-F3DD19074CC1}" type="presParOf" srcId="{2432C9F5-CC14-4225-99D5-8F8C6E34E1D4}" destId="{1282D057-D37E-44EC-90DB-3CE0FB9F86F1}" srcOrd="0" destOrd="0" presId="urn:microsoft.com/office/officeart/2008/layout/HorizontalMultiLevelHierarchy"/>
    <dgm:cxn modelId="{369734A3-E751-4A69-A5AA-4C88BCB0EFBF}" type="presParOf" srcId="{2432C9F5-CC14-4225-99D5-8F8C6E34E1D4}" destId="{AFA36FD6-2483-4EFC-B76F-5C4C6E222C22}" srcOrd="1" destOrd="0" presId="urn:microsoft.com/office/officeart/2008/layout/HorizontalMultiLevelHierarchy"/>
    <dgm:cxn modelId="{67C14947-901D-414F-A89F-E13CF1011D02}" type="presParOf" srcId="{1ECF23E1-AC45-48B0-A296-16D43E883932}" destId="{884D9415-74DB-4010-94C5-2D2CA1F9B855}" srcOrd="6" destOrd="0" presId="urn:microsoft.com/office/officeart/2008/layout/HorizontalMultiLevelHierarchy"/>
    <dgm:cxn modelId="{F9B41041-DC6B-49CC-A235-AF7B4965391B}" type="presParOf" srcId="{884D9415-74DB-4010-94C5-2D2CA1F9B855}" destId="{CCF36B93-92B4-4FB8-AEB3-072338A7E7F0}" srcOrd="0" destOrd="0" presId="urn:microsoft.com/office/officeart/2008/layout/HorizontalMultiLevelHierarchy"/>
    <dgm:cxn modelId="{DEB07726-0558-4C15-B5F5-6BAAF32ACDB5}" type="presParOf" srcId="{1ECF23E1-AC45-48B0-A296-16D43E883932}" destId="{11FD9705-6B28-4424-AFE3-CC8339EE8569}" srcOrd="7" destOrd="0" presId="urn:microsoft.com/office/officeart/2008/layout/HorizontalMultiLevelHierarchy"/>
    <dgm:cxn modelId="{BB9875AE-BB67-41FD-8A21-EF67DF2E5EB7}" type="presParOf" srcId="{11FD9705-6B28-4424-AFE3-CC8339EE8569}" destId="{A8619375-4D71-446F-934C-891DE257488C}" srcOrd="0" destOrd="0" presId="urn:microsoft.com/office/officeart/2008/layout/HorizontalMultiLevelHierarchy"/>
    <dgm:cxn modelId="{8B86B355-FA72-481B-B6E3-94468B2EC982}" type="presParOf" srcId="{11FD9705-6B28-4424-AFE3-CC8339EE8569}" destId="{B01861EC-A436-42F3-B014-ACFF9BD538B8}" srcOrd="1" destOrd="0" presId="urn:microsoft.com/office/officeart/2008/layout/HorizontalMultiLevelHierarchy"/>
    <dgm:cxn modelId="{CEFCC2EB-C47B-40D7-82C7-5A9E9C56738D}" type="presParOf" srcId="{1ECF23E1-AC45-48B0-A296-16D43E883932}" destId="{87C1A0E9-7F1B-4E06-BB65-D5E07B574D05}" srcOrd="8" destOrd="0" presId="urn:microsoft.com/office/officeart/2008/layout/HorizontalMultiLevelHierarchy"/>
    <dgm:cxn modelId="{FE4651A3-43A3-4783-B03D-4797B81D69B8}" type="presParOf" srcId="{87C1A0E9-7F1B-4E06-BB65-D5E07B574D05}" destId="{A8BCA562-E7B2-4E5A-80C7-C257B3C97914}" srcOrd="0" destOrd="0" presId="urn:microsoft.com/office/officeart/2008/layout/HorizontalMultiLevelHierarchy"/>
    <dgm:cxn modelId="{D8C76A2D-9C1C-4C3B-B713-7E4F3EA725D6}" type="presParOf" srcId="{1ECF23E1-AC45-48B0-A296-16D43E883932}" destId="{68D7FA63-C59B-40CF-AB42-BBD76D4B9B6A}" srcOrd="9" destOrd="0" presId="urn:microsoft.com/office/officeart/2008/layout/HorizontalMultiLevelHierarchy"/>
    <dgm:cxn modelId="{08BFD247-B1CE-4EF8-A064-C22817E119DE}" type="presParOf" srcId="{68D7FA63-C59B-40CF-AB42-BBD76D4B9B6A}" destId="{620196F9-1B50-4C0D-BAF1-F007F26421EA}" srcOrd="0" destOrd="0" presId="urn:microsoft.com/office/officeart/2008/layout/HorizontalMultiLevelHierarchy"/>
    <dgm:cxn modelId="{618313F1-11B9-4B3A-8A8B-E85CA2535EFF}" type="presParOf" srcId="{68D7FA63-C59B-40CF-AB42-BBD76D4B9B6A}" destId="{FF5DF22F-B573-4E15-A980-169383F81B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1A0E9-7F1B-4E06-BB65-D5E07B574D05}">
      <dsp:nvSpPr>
        <dsp:cNvPr id="0" name=""/>
        <dsp:cNvSpPr/>
      </dsp:nvSpPr>
      <dsp:spPr>
        <a:xfrm>
          <a:off x="2335618" y="3264879"/>
          <a:ext cx="1103880" cy="2388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940" y="0"/>
              </a:lnTo>
              <a:lnTo>
                <a:pt x="551940" y="2388138"/>
              </a:lnTo>
              <a:lnTo>
                <a:pt x="1103880" y="238813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821785" y="4393176"/>
        <a:ext cx="131546" cy="131546"/>
      </dsp:txXfrm>
    </dsp:sp>
    <dsp:sp modelId="{884D9415-74DB-4010-94C5-2D2CA1F9B855}">
      <dsp:nvSpPr>
        <dsp:cNvPr id="0" name=""/>
        <dsp:cNvSpPr/>
      </dsp:nvSpPr>
      <dsp:spPr>
        <a:xfrm>
          <a:off x="2335618" y="3264879"/>
          <a:ext cx="1103880" cy="110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940" y="0"/>
              </a:lnTo>
              <a:lnTo>
                <a:pt x="551940" y="1103553"/>
              </a:lnTo>
              <a:lnTo>
                <a:pt x="1103880" y="1103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48536" y="3777634"/>
        <a:ext cx="78044" cy="78044"/>
      </dsp:txXfrm>
    </dsp:sp>
    <dsp:sp modelId="{4AE742CC-8556-4A23-AB28-30575B865423}">
      <dsp:nvSpPr>
        <dsp:cNvPr id="0" name=""/>
        <dsp:cNvSpPr/>
      </dsp:nvSpPr>
      <dsp:spPr>
        <a:xfrm>
          <a:off x="2335618" y="3083848"/>
          <a:ext cx="1103880" cy="181031"/>
        </a:xfrm>
        <a:custGeom>
          <a:avLst/>
          <a:gdLst/>
          <a:ahLst/>
          <a:cxnLst/>
          <a:rect l="0" t="0" r="0" b="0"/>
          <a:pathLst>
            <a:path>
              <a:moveTo>
                <a:pt x="0" y="181031"/>
              </a:moveTo>
              <a:lnTo>
                <a:pt x="551940" y="181031"/>
              </a:lnTo>
              <a:lnTo>
                <a:pt x="551940" y="0"/>
              </a:lnTo>
              <a:lnTo>
                <a:pt x="110388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59593" y="3146398"/>
        <a:ext cx="55931" cy="55931"/>
      </dsp:txXfrm>
    </dsp:sp>
    <dsp:sp modelId="{35D56AF2-352C-4ACD-92DE-86E51D7EF02C}">
      <dsp:nvSpPr>
        <dsp:cNvPr id="0" name=""/>
        <dsp:cNvSpPr/>
      </dsp:nvSpPr>
      <dsp:spPr>
        <a:xfrm>
          <a:off x="2335618" y="1799262"/>
          <a:ext cx="1103880" cy="1465617"/>
        </a:xfrm>
        <a:custGeom>
          <a:avLst/>
          <a:gdLst/>
          <a:ahLst/>
          <a:cxnLst/>
          <a:rect l="0" t="0" r="0" b="0"/>
          <a:pathLst>
            <a:path>
              <a:moveTo>
                <a:pt x="0" y="1465617"/>
              </a:moveTo>
              <a:lnTo>
                <a:pt x="551940" y="1465617"/>
              </a:lnTo>
              <a:lnTo>
                <a:pt x="551940" y="0"/>
              </a:lnTo>
              <a:lnTo>
                <a:pt x="110388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841688" y="2486200"/>
        <a:ext cx="91741" cy="91741"/>
      </dsp:txXfrm>
    </dsp:sp>
    <dsp:sp modelId="{8C18E886-9CD0-4EFB-AE63-5DE22B9EE386}">
      <dsp:nvSpPr>
        <dsp:cNvPr id="0" name=""/>
        <dsp:cNvSpPr/>
      </dsp:nvSpPr>
      <dsp:spPr>
        <a:xfrm>
          <a:off x="2335618" y="514677"/>
          <a:ext cx="1103880" cy="2750202"/>
        </a:xfrm>
        <a:custGeom>
          <a:avLst/>
          <a:gdLst/>
          <a:ahLst/>
          <a:cxnLst/>
          <a:rect l="0" t="0" r="0" b="0"/>
          <a:pathLst>
            <a:path>
              <a:moveTo>
                <a:pt x="0" y="2750202"/>
              </a:moveTo>
              <a:lnTo>
                <a:pt x="551940" y="2750202"/>
              </a:lnTo>
              <a:lnTo>
                <a:pt x="551940" y="0"/>
              </a:lnTo>
              <a:lnTo>
                <a:pt x="110388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813472" y="1815691"/>
        <a:ext cx="148173" cy="148173"/>
      </dsp:txXfrm>
    </dsp:sp>
    <dsp:sp modelId="{6D28F186-B061-457B-A93E-CAB1CC64B147}">
      <dsp:nvSpPr>
        <dsp:cNvPr id="0" name=""/>
        <dsp:cNvSpPr/>
      </dsp:nvSpPr>
      <dsp:spPr>
        <a:xfrm>
          <a:off x="87995" y="2280152"/>
          <a:ext cx="2525792" cy="1969454"/>
        </a:xfrm>
        <a:prstGeom prst="rect">
          <a:avLst/>
        </a:prstGeom>
        <a:solidFill>
          <a:schemeClr val="bg1"/>
        </a:solidFill>
        <a:ln w="76200">
          <a:solidFill>
            <a:srgbClr val="00206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1" kern="1200" dirty="0" smtClean="0">
              <a:solidFill>
                <a:schemeClr val="tx1"/>
              </a:solidFill>
              <a:latin typeface="NikoshBAN" panose="02000000000000000000" pitchFamily="2" charset="0"/>
            </a:rPr>
            <a:t>الصوم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87995" y="2280152"/>
        <a:ext cx="2525792" cy="1969454"/>
      </dsp:txXfrm>
    </dsp:sp>
    <dsp:sp modelId="{E1CE89D9-1497-4283-B5AD-FD8324DD89FE}">
      <dsp:nvSpPr>
        <dsp:cNvPr id="0" name=""/>
        <dsp:cNvSpPr/>
      </dsp:nvSpPr>
      <dsp:spPr>
        <a:xfrm>
          <a:off x="3439498" y="843"/>
          <a:ext cx="3370751" cy="1027668"/>
        </a:xfrm>
        <a:prstGeom prst="rect">
          <a:avLst/>
        </a:prstGeom>
        <a:solidFill>
          <a:schemeClr val="bg1"/>
        </a:solidFill>
        <a:ln w="76200">
          <a:solidFill>
            <a:schemeClr val="accent1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ফরয</a:t>
          </a:r>
          <a:endParaRPr lang="en-US" sz="6600" b="1" kern="1200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9498" y="843"/>
        <a:ext cx="3370751" cy="1027668"/>
      </dsp:txXfrm>
    </dsp:sp>
    <dsp:sp modelId="{0A1C32BD-10FB-4D8B-9A35-9DB1EB19C1B8}">
      <dsp:nvSpPr>
        <dsp:cNvPr id="0" name=""/>
        <dsp:cNvSpPr/>
      </dsp:nvSpPr>
      <dsp:spPr>
        <a:xfrm>
          <a:off x="3439498" y="1285428"/>
          <a:ext cx="3370751" cy="1027668"/>
        </a:xfrm>
        <a:prstGeom prst="rect">
          <a:avLst/>
        </a:prstGeom>
        <a:solidFill>
          <a:schemeClr val="bg1"/>
        </a:solidFill>
        <a:ln w="762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ওয়াজিব</a:t>
          </a:r>
          <a:endParaRPr lang="en-US" sz="6600" b="1" kern="1200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9498" y="1285428"/>
        <a:ext cx="3370751" cy="1027668"/>
      </dsp:txXfrm>
    </dsp:sp>
    <dsp:sp modelId="{1282D057-D37E-44EC-90DB-3CE0FB9F86F1}">
      <dsp:nvSpPr>
        <dsp:cNvPr id="0" name=""/>
        <dsp:cNvSpPr/>
      </dsp:nvSpPr>
      <dsp:spPr>
        <a:xfrm>
          <a:off x="3439498" y="2570013"/>
          <a:ext cx="3370751" cy="1027668"/>
        </a:xfrm>
        <a:prstGeom prst="rect">
          <a:avLst/>
        </a:prstGeom>
        <a:solidFill>
          <a:schemeClr val="bg1"/>
        </a:solidFill>
        <a:ln w="762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সুন্নাত</a:t>
          </a:r>
          <a:endParaRPr lang="en-US" sz="6600" b="1" kern="1200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3439498" y="2570013"/>
        <a:ext cx="3370751" cy="1027668"/>
      </dsp:txXfrm>
    </dsp:sp>
    <dsp:sp modelId="{A8619375-4D71-446F-934C-891DE257488C}">
      <dsp:nvSpPr>
        <dsp:cNvPr id="0" name=""/>
        <dsp:cNvSpPr/>
      </dsp:nvSpPr>
      <dsp:spPr>
        <a:xfrm>
          <a:off x="3439498" y="3854599"/>
          <a:ext cx="3370751" cy="1027668"/>
        </a:xfrm>
        <a:prstGeom prst="rect">
          <a:avLst/>
        </a:prstGeom>
        <a:solidFill>
          <a:schemeClr val="bg1"/>
        </a:solidFill>
        <a:ln w="762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মুস্তাহাব</a:t>
          </a:r>
          <a:endParaRPr lang="en-US" sz="6600" b="1" kern="1200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3439498" y="3854599"/>
        <a:ext cx="3370751" cy="1027668"/>
      </dsp:txXfrm>
    </dsp:sp>
    <dsp:sp modelId="{620196F9-1B50-4C0D-BAF1-F007F26421EA}">
      <dsp:nvSpPr>
        <dsp:cNvPr id="0" name=""/>
        <dsp:cNvSpPr/>
      </dsp:nvSpPr>
      <dsp:spPr>
        <a:xfrm>
          <a:off x="3439498" y="5139184"/>
          <a:ext cx="3370751" cy="1027668"/>
        </a:xfrm>
        <a:prstGeom prst="rect">
          <a:avLst/>
        </a:prstGeom>
        <a:solidFill>
          <a:schemeClr val="bg1"/>
        </a:solidFill>
        <a:ln w="762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মাকরূহ</a:t>
          </a:r>
          <a:endParaRPr lang="en-US" sz="6600" b="1" kern="1200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3439498" y="5139184"/>
        <a:ext cx="3370751" cy="1027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BE39E-0E41-46A6-8FDE-C4DE89B516A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73580-DBA6-406B-BF13-ACDD9470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EE30-2B5E-4526-A6E3-49B845D822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6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0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71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20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4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3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5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E007-3131-4E25-B23E-5E0B6EF8AE1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98CFD2-EA4E-42C9-907C-A60685CF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9" y="614149"/>
            <a:ext cx="5917290" cy="5415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9" y="808383"/>
            <a:ext cx="4943059" cy="522135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7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1373" y="28443"/>
            <a:ext cx="9526958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ar-S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</a:rPr>
              <a:t>الصوم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জ্ঞাঃ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20" y="5492594"/>
            <a:ext cx="11966713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শরিয়তের পরিভাষায় সুবহি সাদিক </a:t>
            </a:r>
            <a:r>
              <a:rPr lang="bn-BD" sz="4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 সুর্যাস্ত পর্যন্ত নিয়তের </a:t>
            </a:r>
            <a:r>
              <a:rPr lang="bn-BD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 পানাহার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কামাচার</a:t>
            </a:r>
            <a:r>
              <a:rPr lang="bn-BD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ইন্দ্রিয় তৃপ্তি থেকে বিরত থাকাকে সাওম (রোযা) বলে।</a:t>
            </a:r>
            <a:endParaRPr lang="en-U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" y="1003912"/>
            <a:ext cx="3777288" cy="330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://cms.somewhereinblog.net/ciu/image/56850/xlarge/?token_id=def74483da5700d9bee6154a4dbf66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28" y="1037683"/>
            <a:ext cx="3395142" cy="3240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ectangle 12"/>
          <p:cNvSpPr/>
          <p:nvPr/>
        </p:nvSpPr>
        <p:spPr>
          <a:xfrm>
            <a:off x="567224" y="4452164"/>
            <a:ext cx="3877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সুবহি সাদিক থেকে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80104" y="4374457"/>
            <a:ext cx="242726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সুর্যাস্ত পর্যন্ত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22" y="1133518"/>
            <a:ext cx="2190178" cy="2333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92" y="1118821"/>
            <a:ext cx="2478794" cy="2333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6" y="3198858"/>
            <a:ext cx="3032848" cy="2098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Multiply 17"/>
          <p:cNvSpPr/>
          <p:nvPr/>
        </p:nvSpPr>
        <p:spPr>
          <a:xfrm>
            <a:off x="3255808" y="1286228"/>
            <a:ext cx="5854847" cy="3592592"/>
          </a:xfrm>
          <a:prstGeom prst="mathMultiply">
            <a:avLst>
              <a:gd name="adj1" fmla="val 56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4993" y="3320120"/>
            <a:ext cx="1356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পানাহার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33941" y="4845050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কামাচার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31293" y="3398248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ইন্দ্রিয় তৃপ্তি 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3" grpId="0"/>
      <p:bldP spid="14" grpId="0"/>
      <p:bldP spid="18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82" y="1715148"/>
            <a:ext cx="5638800" cy="37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2523" y="5690003"/>
            <a:ext cx="12059477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</a:rPr>
              <a:t>الصوم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 মুখস্ত লিখ 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993913" y="92765"/>
            <a:ext cx="10296939" cy="1384641"/>
          </a:xfrm>
          <a:prstGeom prst="cloudCallou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" y="2001078"/>
            <a:ext cx="2411894" cy="2544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6" y="2001078"/>
            <a:ext cx="2411894" cy="2544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7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992" y="34115"/>
            <a:ext cx="653332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ar-SA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الصوم</a:t>
            </a:r>
            <a:r>
              <a:rPr lang="bn-IN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77" y="1080655"/>
            <a:ext cx="883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রোযার গুরুত্ব সম্পর্কে আল্লাহ তায়ালা </a:t>
            </a:r>
            <a:r>
              <a:rPr lang="bn-BD" sz="4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বলেন-</a:t>
            </a:r>
            <a:r>
              <a:rPr lang="bn-IN" sz="4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48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oja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3694278"/>
            <a:ext cx="11864309" cy="314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"/>
          <a:stretch>
            <a:fillRect/>
          </a:stretch>
        </p:blipFill>
        <p:spPr>
          <a:xfrm>
            <a:off x="8873836" y="141855"/>
            <a:ext cx="3096490" cy="3293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1919287"/>
            <a:ext cx="11970326" cy="1644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18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" y="1028700"/>
            <a:ext cx="2624137" cy="386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51142" y="17700"/>
            <a:ext cx="9430787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bn-BD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রোযার গুরুত্ব সম্পর্কে </a:t>
            </a:r>
            <a:r>
              <a:rPr lang="bn-IN" sz="4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 (সঃ)</a:t>
            </a:r>
            <a:r>
              <a:rPr lang="bn-BD" sz="4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বলেন-</a:t>
            </a:r>
            <a:r>
              <a:rPr lang="bn-IN" sz="4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75" y="1028700"/>
            <a:ext cx="9210260" cy="130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62" y="2512385"/>
            <a:ext cx="4548405" cy="2907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1" y="5613474"/>
            <a:ext cx="10255376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6" y="2512385"/>
            <a:ext cx="2086754" cy="2637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0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061" y="0"/>
            <a:ext cx="5568074" cy="106982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105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রমজানের</a:t>
            </a:r>
            <a:r>
              <a:rPr lang="en-US" sz="105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105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5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105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05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শর্তাদি</a:t>
            </a:r>
            <a:r>
              <a:rPr lang="en-US" sz="105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5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5" y="768626"/>
            <a:ext cx="4054331" cy="222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22986" y="6115491"/>
            <a:ext cx="3894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প্রাপ্ত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বয়স্ক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 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" y="3760963"/>
            <a:ext cx="3894832" cy="239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22984" y="2991522"/>
            <a:ext cx="3894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১।মুসলমান  হওয়া 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50" y="3721153"/>
            <a:ext cx="3631367" cy="239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51" y="768627"/>
            <a:ext cx="3631367" cy="222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396151" y="2991522"/>
            <a:ext cx="32787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</a:t>
            </a:r>
            <a:r>
              <a:rPr lang="bn-IN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জ্ঞানে থাকা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6180" y="6027003"/>
            <a:ext cx="3785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৪।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অসুস্থ না হওয়া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28" y="2342770"/>
            <a:ext cx="3710609" cy="305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695571" y="5385860"/>
            <a:ext cx="3710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পাগল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 হওয়া ।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9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17" y="5905622"/>
            <a:ext cx="12085983" cy="7694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সওমের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ফযিলতের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কুরানের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১টি </a:t>
            </a:r>
            <a:r>
              <a:rPr lang="en-US" sz="4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মুখস্ত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1791" y="390935"/>
            <a:ext cx="4108176" cy="6612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loud Callout 1"/>
          <p:cNvSpPr/>
          <p:nvPr/>
        </p:nvSpPr>
        <p:spPr>
          <a:xfrm>
            <a:off x="967409" y="106017"/>
            <a:ext cx="10561982" cy="1325218"/>
          </a:xfrm>
          <a:prstGeom prst="cloudCallou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2504659"/>
            <a:ext cx="1784696" cy="1815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45" y="2504659"/>
            <a:ext cx="1784696" cy="1815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2261736"/>
              </p:ext>
            </p:extLst>
          </p:nvPr>
        </p:nvGraphicFramePr>
        <p:xfrm>
          <a:off x="4447308" y="490331"/>
          <a:ext cx="7606145" cy="616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41726" y="184842"/>
            <a:ext cx="6503631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الصوم</a:t>
            </a:r>
            <a:r>
              <a:rPr lang="bn-IN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প্রকারঃ 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726" y="1248402"/>
            <a:ext cx="6940952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ওম </a:t>
            </a:r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পাঁচ প্রকারঃ</a:t>
            </a:r>
          </a:p>
          <a:p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যথা. 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3140764"/>
            <a:ext cx="3306418" cy="2716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3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152401" y="789708"/>
            <a:ext cx="3768436" cy="1482436"/>
          </a:xfrm>
          <a:prstGeom prst="rightArrowCallout">
            <a:avLst>
              <a:gd name="adj1" fmla="val 25000"/>
              <a:gd name="adj2" fmla="val 25000"/>
              <a:gd name="adj3" fmla="val 49299"/>
              <a:gd name="adj4" fmla="val 5702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ফরয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রোজা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0" y="227490"/>
            <a:ext cx="4194011" cy="2862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Wave 5"/>
          <p:cNvSpPr/>
          <p:nvPr/>
        </p:nvSpPr>
        <p:spPr>
          <a:xfrm>
            <a:off x="8330494" y="200813"/>
            <a:ext cx="3755487" cy="976747"/>
          </a:xfrm>
          <a:prstGeom prst="wav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রমজানের</a:t>
            </a:r>
            <a:r>
              <a:rPr lang="bn-IN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১মাস </a:t>
            </a:r>
            <a:r>
              <a:rPr lang="bn-BD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রোজা</a:t>
            </a:r>
            <a:endParaRPr lang="en-US" sz="40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94" y="1432214"/>
            <a:ext cx="3861505" cy="2000098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152401" y="4284519"/>
            <a:ext cx="3768436" cy="1482436"/>
          </a:xfrm>
          <a:prstGeom prst="rightArrowCallout">
            <a:avLst>
              <a:gd name="adj1" fmla="val 25000"/>
              <a:gd name="adj2" fmla="val 25000"/>
              <a:gd name="adj3" fmla="val 49299"/>
              <a:gd name="adj4" fmla="val 5702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রোজা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2" b="30242"/>
          <a:stretch/>
        </p:blipFill>
        <p:spPr>
          <a:xfrm>
            <a:off x="4028660" y="3432312"/>
            <a:ext cx="4194011" cy="3162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Oval Callout 9"/>
          <p:cNvSpPr/>
          <p:nvPr/>
        </p:nvSpPr>
        <p:spPr>
          <a:xfrm>
            <a:off x="8742215" y="3941619"/>
            <a:ext cx="3343767" cy="2653144"/>
          </a:xfrm>
          <a:prstGeom prst="wedgeEllipseCallout">
            <a:avLst>
              <a:gd name="adj1" fmla="val -59205"/>
              <a:gd name="adj2" fmla="val 4056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পরীক্ষায় </a:t>
            </a:r>
            <a:r>
              <a:rPr lang="en-US" sz="36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A+ </a:t>
            </a:r>
            <a:r>
              <a:rPr lang="bn-BD" sz="36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পেলে ১টা রোযা 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রাখব</a:t>
            </a:r>
            <a:r>
              <a:rPr lang="bn-IN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মানত করলে 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277091" y="828676"/>
            <a:ext cx="3768436" cy="1725974"/>
          </a:xfrm>
          <a:prstGeom prst="rightArrowCallout">
            <a:avLst>
              <a:gd name="adj1" fmla="val 25000"/>
              <a:gd name="adj2" fmla="val 25000"/>
              <a:gd name="adj3" fmla="val 49299"/>
              <a:gd name="adj4" fmla="val 57022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সুন্নাত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রোজা 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3" y="110836"/>
            <a:ext cx="3938304" cy="2916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lowchart: Punched Tape 4"/>
          <p:cNvSpPr/>
          <p:nvPr/>
        </p:nvSpPr>
        <p:spPr>
          <a:xfrm>
            <a:off x="7951304" y="0"/>
            <a:ext cx="4240696" cy="3027219"/>
          </a:xfrm>
          <a:prstGeom prst="flowChartPunchedTap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bn-BD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জিল</a:t>
            </a:r>
            <a:r>
              <a:rPr lang="bn-IN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হাজ্জ </a:t>
            </a:r>
            <a:r>
              <a:rPr lang="bn-BD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আরাফা</a:t>
            </a:r>
            <a:r>
              <a:rPr lang="bn-IN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BD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দি</a:t>
            </a:r>
            <a:r>
              <a:rPr lang="bn-IN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নের ও আশুরার রোজা </a:t>
            </a:r>
            <a:endParaRPr lang="en-US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138546" y="3855028"/>
            <a:ext cx="3768436" cy="1482436"/>
          </a:xfrm>
          <a:prstGeom prst="rightArrowCallout">
            <a:avLst>
              <a:gd name="adj1" fmla="val 25000"/>
              <a:gd name="adj2" fmla="val 25000"/>
              <a:gd name="adj3" fmla="val 49299"/>
              <a:gd name="adj4" fmla="val 57022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মুস্তাহাব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রোজা 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9"/>
          <a:stretch>
            <a:fillRect/>
          </a:stretch>
        </p:blipFill>
        <p:spPr>
          <a:xfrm>
            <a:off x="3906982" y="3272490"/>
            <a:ext cx="3938304" cy="3234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7951305" y="3168666"/>
            <a:ext cx="4240696" cy="35394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১।আইয়্যামেবীয তথা প্রতি চন্দ্র </a:t>
            </a:r>
            <a:endParaRPr lang="bn-IN" sz="32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 ১৩,১৪ ও ১৫ তারিখ ।</a:t>
            </a:r>
          </a:p>
          <a:p>
            <a:r>
              <a:rPr lang="bn-IN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bn-BD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শাওয়াল</a:t>
            </a:r>
            <a:r>
              <a:rPr lang="bn-IN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মাসের </a:t>
            </a:r>
            <a:r>
              <a:rPr lang="bn-BD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রোজা ।</a:t>
            </a:r>
            <a:endParaRPr lang="en-US" sz="3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।শবে বরাতের রোজা ।</a:t>
            </a:r>
          </a:p>
          <a:p>
            <a:r>
              <a:rPr lang="bn-IN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জুমার দিনের রোজা ।</a:t>
            </a:r>
          </a:p>
          <a:p>
            <a:r>
              <a:rPr lang="bn-IN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৫।জিলহাজ্জ মাসের ১ম ৯দিনের রোজা  </a:t>
            </a:r>
          </a:p>
        </p:txBody>
      </p:sp>
    </p:spTree>
    <p:extLst>
      <p:ext uri="{BB962C8B-B14F-4D97-AF65-F5344CB8AC3E}">
        <p14:creationId xmlns:p14="http://schemas.microsoft.com/office/powerpoint/2010/main" val="8742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93818" y="2346613"/>
            <a:ext cx="6234546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Callout 5"/>
          <p:cNvSpPr/>
          <p:nvPr/>
        </p:nvSpPr>
        <p:spPr>
          <a:xfrm>
            <a:off x="3882887" y="101438"/>
            <a:ext cx="3211507" cy="2245175"/>
          </a:xfrm>
          <a:prstGeom prst="downArrowCallout">
            <a:avLst>
              <a:gd name="adj1" fmla="val 15374"/>
              <a:gd name="adj2" fmla="val 16444"/>
              <a:gd name="adj3" fmla="val 24465"/>
              <a:gd name="adj4" fmla="val 64977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মাকরূহ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রোজা 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170305" y="2289478"/>
            <a:ext cx="775854" cy="1077192"/>
          </a:xfrm>
          <a:prstGeom prst="downArrow">
            <a:avLst>
              <a:gd name="adj1" fmla="val 50000"/>
              <a:gd name="adj2" fmla="val 704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260024" y="2283650"/>
            <a:ext cx="775854" cy="1077192"/>
          </a:xfrm>
          <a:prstGeom prst="downArrow">
            <a:avLst>
              <a:gd name="adj1" fmla="val 50000"/>
              <a:gd name="adj2" fmla="val 7040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3477" y="3326425"/>
            <a:ext cx="4969565" cy="160911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মাকরূ</a:t>
            </a:r>
            <a:r>
              <a:rPr lang="bn-IN" sz="6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তানযিহি  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61045" y="4935540"/>
            <a:ext cx="5565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আশুরার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bn-IN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শনিবার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৩৷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স্বামির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স্ত্রীগন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নফল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035" y="4943194"/>
            <a:ext cx="5999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ঈদের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জিলহাজ্জ মাসের 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১১,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2035" y="3231431"/>
            <a:ext cx="4969565" cy="17041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মাকরূ</a:t>
            </a:r>
            <a:r>
              <a:rPr lang="bn-IN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তাহরিমি 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2" grpId="0"/>
      <p:bldP spid="10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" y="781878"/>
            <a:ext cx="10614992" cy="530087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504" y="569843"/>
            <a:ext cx="10807148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91" y="1805327"/>
            <a:ext cx="11820939" cy="489364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Clr>
                <a:srgbClr val="0070C0"/>
              </a:buClr>
            </a:pP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>
              <a:buClr>
                <a:srgbClr val="0070C0"/>
              </a:buClr>
            </a:pP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0070C0"/>
              </a:buClr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৩৷ 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পবিত্র </a:t>
            </a:r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কোরান শরীফ কোন মাসে নাযিল হয়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0070C0"/>
              </a:buClr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৪৷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>
              <a:buClr>
                <a:srgbClr val="0070C0"/>
              </a:buClr>
            </a:pP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৫৷ </a:t>
            </a:r>
            <a:r>
              <a:rPr lang="bn-IN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bn-IN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ঈদের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351722" y="119270"/>
            <a:ext cx="9462052" cy="1484243"/>
          </a:xfrm>
          <a:prstGeom prst="cloudCallou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76200" y="-83128"/>
            <a:ext cx="12344400" cy="7024255"/>
          </a:xfrm>
          <a:prstGeom prst="frame">
            <a:avLst>
              <a:gd name="adj1" fmla="val 4231"/>
            </a:avLst>
          </a:prstGeom>
          <a:solidFill>
            <a:srgbClr val="00B050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77092"/>
            <a:ext cx="11651673" cy="6303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9" y="1683760"/>
            <a:ext cx="8714509" cy="3933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98763" y="270597"/>
            <a:ext cx="11208327" cy="1884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3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091" y="5312787"/>
            <a:ext cx="11651673" cy="1274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প্রতিদান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</a:p>
          <a:p>
            <a:pPr algn="ctr"/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5400" b="1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9/8/2020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22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180109" y="-166255"/>
            <a:ext cx="12344400" cy="7024255"/>
          </a:xfrm>
          <a:prstGeom prst="frame">
            <a:avLst>
              <a:gd name="adj1" fmla="val 4231"/>
            </a:avLst>
          </a:prstGeom>
          <a:ln w="76200"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16" y="2229093"/>
            <a:ext cx="3697214" cy="438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4" y="2229093"/>
            <a:ext cx="4142942" cy="438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2229093"/>
            <a:ext cx="3934692" cy="438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982" y="96982"/>
            <a:ext cx="11873345" cy="213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4313" y="92766"/>
            <a:ext cx="11622157" cy="1285460"/>
          </a:xfrm>
          <a:prstGeom prst="cloudCallou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8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0" y="1630017"/>
            <a:ext cx="12192000" cy="5227983"/>
          </a:xfrm>
          <a:prstGeom prst="bevel">
            <a:avLst>
              <a:gd name="adj" fmla="val 6756"/>
            </a:avLst>
          </a:prstGeom>
          <a:solidFill>
            <a:schemeClr val="bg1"/>
          </a:solidFill>
          <a:ln w="76200">
            <a:solidFill>
              <a:srgbClr val="FF0000"/>
            </a:solidFill>
            <a:prstDash val="sys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মুহাঃ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কানুহরপুর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আক্কাস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পোষ্টঃ-খড়িখালী</a:t>
            </a:r>
            <a:endParaRPr lang="en-US" sz="32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জেলাঃ-ঝিনাইদহ</a:t>
            </a:r>
            <a:endParaRPr lang="en-US" sz="32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নম্বরঃ-০১918013505</a:t>
            </a:r>
            <a:endParaRPr lang="en-US" sz="24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ই-মেইলঃ-bdruhul1971@gmail.com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0" y="2332383"/>
            <a:ext cx="2438400" cy="1669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18" y="1514901"/>
            <a:ext cx="2556681" cy="23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0817" y="132522"/>
            <a:ext cx="11661913" cy="1258956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0" y="1630017"/>
            <a:ext cx="12192000" cy="5367131"/>
          </a:xfrm>
          <a:prstGeom prst="bevel">
            <a:avLst>
              <a:gd name="adj" fmla="val 8686"/>
            </a:avLst>
          </a:prstGeom>
          <a:solidFill>
            <a:schemeClr val="bg1"/>
          </a:solidFill>
          <a:ln w="76200">
            <a:solidFill>
              <a:srgbClr val="002060"/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৬ষ্ঠ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54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ভাগঃ-২য় / অধ্যায়ঃ-৫ম /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পাঠঃ-১ম ও ২য় </a:t>
            </a:r>
          </a:p>
          <a:p>
            <a:pPr algn="ctr"/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100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102</a:t>
            </a:r>
            <a:endParaRPr lang="en-US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75620" y="2620224"/>
            <a:ext cx="17227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89" y="2743200"/>
            <a:ext cx="5050460" cy="3949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C:\Users\SARK\Downloads\Music\2_1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30" y="84886"/>
            <a:ext cx="11958019" cy="23942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" y="2743200"/>
            <a:ext cx="4502931" cy="3949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838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মাহে রমজানের গান, ইসলামি সংগীত,  Mahe Ramjan Song Victor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888" y="1179443"/>
            <a:ext cx="10668118" cy="4801727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76941" y="127683"/>
            <a:ext cx="598998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 ভিডিও দেখি ...</a:t>
            </a:r>
            <a:endParaRPr lang="en-US" sz="5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879" y="6088559"/>
            <a:ext cx="9480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 ছবি ও ভিডিও  মাধ্যমে আমরা কি বুঝেছি---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63006" y="5171737"/>
            <a:ext cx="22739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0" y="1632078"/>
            <a:ext cx="3253450" cy="4068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Roja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20" y="1514242"/>
            <a:ext cx="3253450" cy="4303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loud Callout 1"/>
          <p:cNvSpPr/>
          <p:nvPr/>
        </p:nvSpPr>
        <p:spPr>
          <a:xfrm>
            <a:off x="1962845" y="94199"/>
            <a:ext cx="9448800" cy="1420043"/>
          </a:xfrm>
          <a:prstGeom prst="cloudCallou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195796" y="1815548"/>
            <a:ext cx="7818783" cy="4691269"/>
          </a:xfrm>
          <a:prstGeom prst="bevel">
            <a:avLst>
              <a:gd name="adj" fmla="val 4645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3217" y="5356286"/>
            <a:ext cx="8041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সাওমের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সাওমের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5861" y="0"/>
            <a:ext cx="11410121" cy="5051044"/>
          </a:xfrm>
          <a:prstGeom prst="rect">
            <a:avLst/>
          </a:prstGeom>
          <a:solidFill>
            <a:schemeClr val="bg1"/>
          </a:solidFill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১৷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ওমের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২৷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ওমের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গুরুত্ব  বর্ণনা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করতে পারবে।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সাওমের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885" y="10766"/>
            <a:ext cx="1750115" cy="1760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884" y="5097946"/>
            <a:ext cx="1750115" cy="1760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3"/>
            <a:ext cx="1750115" cy="1760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947"/>
            <a:ext cx="1750115" cy="1760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0940" y="55540"/>
            <a:ext cx="8189982" cy="1107996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ar-SA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الصوم</a:t>
            </a:r>
            <a:r>
              <a:rPr lang="bn-IN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54" y="1416373"/>
            <a:ext cx="9171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الصوم</a:t>
            </a:r>
            <a:r>
              <a:rPr lang="bn-IN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আরবী শব্দ । ফার্সিতে রোজা বলে।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1060" y="1394038"/>
            <a:ext cx="4001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</a:t>
            </a:r>
            <a:r>
              <a:rPr lang="ar-SA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الامساك</a:t>
            </a:r>
            <a:r>
              <a:rPr lang="ar-SA" sz="44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6" y="2437680"/>
            <a:ext cx="5022882" cy="3326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Multiply 8"/>
          <p:cNvSpPr/>
          <p:nvPr/>
        </p:nvSpPr>
        <p:spPr>
          <a:xfrm>
            <a:off x="478346" y="2813136"/>
            <a:ext cx="4911011" cy="2421474"/>
          </a:xfrm>
          <a:prstGeom prst="mathMultiply">
            <a:avLst>
              <a:gd name="adj1" fmla="val 10285"/>
            </a:avLst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 descr="misk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30" y="2813135"/>
            <a:ext cx="4890582" cy="3240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432956" y="5961816"/>
            <a:ext cx="2464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91657" y="6110338"/>
            <a:ext cx="26068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উপবাস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753</TotalTime>
  <Words>445</Words>
  <Application>Microsoft Office PowerPoint</Application>
  <PresentationFormat>Custom</PresentationFormat>
  <Paragraphs>104</Paragraphs>
  <Slides>22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202</cp:revision>
  <dcterms:created xsi:type="dcterms:W3CDTF">2017-01-02T15:13:23Z</dcterms:created>
  <dcterms:modified xsi:type="dcterms:W3CDTF">2020-09-08T15:25:10Z</dcterms:modified>
</cp:coreProperties>
</file>