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4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450" r:id="rId3"/>
    <p:sldId id="283" r:id="rId4"/>
    <p:sldId id="267" r:id="rId5"/>
    <p:sldId id="276" r:id="rId6"/>
    <p:sldId id="273" r:id="rId7"/>
    <p:sldId id="282" r:id="rId8"/>
    <p:sldId id="288" r:id="rId9"/>
    <p:sldId id="261" r:id="rId10"/>
    <p:sldId id="258" r:id="rId11"/>
    <p:sldId id="259" r:id="rId12"/>
    <p:sldId id="265" r:id="rId13"/>
    <p:sldId id="277" r:id="rId14"/>
    <p:sldId id="278" r:id="rId15"/>
    <p:sldId id="281" r:id="rId16"/>
    <p:sldId id="284" r:id="rId17"/>
    <p:sldId id="289" r:id="rId18"/>
    <p:sldId id="286" r:id="rId19"/>
    <p:sldId id="279" r:id="rId20"/>
    <p:sldId id="451" r:id="rId21"/>
    <p:sldId id="280" r:id="rId22"/>
    <p:sldId id="269" r:id="rId23"/>
    <p:sldId id="272" r:id="rId24"/>
    <p:sldId id="274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495FF-F680-49D5-B0B0-F702EAF394C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6C11D-4893-45BC-BF0A-6B3A3F6AA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892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6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9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3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5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1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1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D92B-7941-45E1-A6F7-7F1FBF5CE5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audio" Target="../media/audio4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7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8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9.wav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t-cand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8118" y="35814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ost-cand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36576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ost-cand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8718" y="43434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ost-cand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43434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ost-cand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2954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ost-cand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4478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ost-cand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5718" y="22098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ost-cand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8118" y="23622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4572000" y="2133600"/>
            <a:ext cx="3200400" cy="2438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4207E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33600" y="762000"/>
            <a:ext cx="3429000" cy="15240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8000" b="1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অনেক </a:t>
            </a:r>
            <a:endParaRPr lang="en-US" sz="80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886200"/>
            <a:ext cx="5257800" cy="259080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sz="9600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96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ATAUR PICTUR\PICTURE\ROSE\HGGH.jpg"/>
          <p:cNvPicPr>
            <a:picLocks noChangeAspect="1" noChangeArrowheads="1"/>
          </p:cNvPicPr>
          <p:nvPr/>
        </p:nvPicPr>
        <p:blipFill>
          <a:blip r:embed="rId5"/>
          <a:srcRect l="33803" t="4520" r="7042" b="5085"/>
          <a:stretch>
            <a:fillRect/>
          </a:stretch>
        </p:blipFill>
        <p:spPr bwMode="auto">
          <a:xfrm>
            <a:off x="5749290" y="2971800"/>
            <a:ext cx="800100" cy="762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89925" y="386479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2" y="3889213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249916" y="151521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90" y="50695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21" name="Straight Connector 20"/>
          <p:cNvCxnSpPr/>
          <p:nvPr/>
        </p:nvCxnSpPr>
        <p:spPr>
          <a:xfrm flipH="1" flipV="1">
            <a:off x="3789925" y="318052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763511" y="4887325"/>
            <a:ext cx="416812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96" y="3902843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5" y="507364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3" name="Straight Connector 12"/>
          <p:cNvCxnSpPr/>
          <p:nvPr/>
        </p:nvCxnSpPr>
        <p:spPr>
          <a:xfrm flipH="1" flipV="1">
            <a:off x="7349635" y="311055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3804897" y="130967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40617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00507 -0.443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21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00507 -0.4430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10527" y="2356689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16394" y="26433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39" y="-892146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cxnSp>
        <p:nvCxnSpPr>
          <p:cNvPr id="18" name="Straight Connector 17"/>
          <p:cNvCxnSpPr/>
          <p:nvPr/>
        </p:nvCxnSpPr>
        <p:spPr>
          <a:xfrm flipH="1" flipV="1">
            <a:off x="6876108" y="743317"/>
            <a:ext cx="9136" cy="4336576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39353" y="508577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66783" y="635731"/>
            <a:ext cx="12324" cy="4490163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84125" y="-71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916" y="-925984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1" name="Oval 30"/>
          <p:cNvSpPr/>
          <p:nvPr/>
        </p:nvSpPr>
        <p:spPr>
          <a:xfrm>
            <a:off x="6800408" y="2351924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91840" y="5793371"/>
            <a:ext cx="10641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3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2925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10766" y="2341293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17629" y="2313251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03" y="-126450"/>
            <a:ext cx="2549212" cy="254921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42" y="2419617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5" name="Straight Connector 14"/>
          <p:cNvCxnSpPr/>
          <p:nvPr/>
        </p:nvCxnSpPr>
        <p:spPr>
          <a:xfrm>
            <a:off x="3345699" y="2383013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37959" y="5466567"/>
            <a:ext cx="7774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6888987" y="769075"/>
            <a:ext cx="9136" cy="4336576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39353" y="508577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353904" y="622852"/>
            <a:ext cx="12324" cy="4490163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1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0.28932 -1.1111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8737" y="405305"/>
            <a:ext cx="4706761" cy="933256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অঙ্কনের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বিবরণঃ</a:t>
            </a:r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3295" y="1647441"/>
            <a:ext cx="4274508" cy="3980942"/>
          </a:xfrm>
          <a:prstGeom prst="rect">
            <a:avLst/>
          </a:prstGeom>
          <a:solidFill>
            <a:srgbClr val="92D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49832" y="2137500"/>
            <a:ext cx="8582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49832" y="2861870"/>
            <a:ext cx="82028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4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9832" y="4050247"/>
            <a:ext cx="10081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3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11206" y="5628383"/>
            <a:ext cx="5556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10678" y="4719593"/>
            <a:ext cx="8412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৪র্থ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9714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1275" y="910506"/>
            <a:ext cx="3417249" cy="127890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6704" y="3284113"/>
            <a:ext cx="9429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4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6704" y="4791032"/>
            <a:ext cx="9326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4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7" y="4905578"/>
            <a:ext cx="1356239" cy="10507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7" y="3480673"/>
            <a:ext cx="1297799" cy="12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1093033" y="1767713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149012" y="1834797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2820" y="3754195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39034" y="153822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20" name="Arc 19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069648" y="3938353"/>
            <a:ext cx="3087568" cy="437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078147" y="1817445"/>
            <a:ext cx="3148295" cy="362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88366" y="1830222"/>
            <a:ext cx="23568" cy="214982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100150" y="1810545"/>
            <a:ext cx="3095108" cy="1681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047840" y="3912708"/>
            <a:ext cx="3135635" cy="6882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169721" y="1827358"/>
            <a:ext cx="643" cy="213285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57430" y="1840639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984604" y="1334957"/>
            <a:ext cx="6303" cy="33134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523548" y="1866713"/>
            <a:ext cx="13749" cy="22458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42664" y="1334957"/>
            <a:ext cx="12514" cy="33291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qual 60"/>
          <p:cNvSpPr/>
          <p:nvPr/>
        </p:nvSpPr>
        <p:spPr>
          <a:xfrm>
            <a:off x="5872976" y="2770925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Equal 61"/>
          <p:cNvSpPr/>
          <p:nvPr/>
        </p:nvSpPr>
        <p:spPr>
          <a:xfrm>
            <a:off x="8303357" y="2845864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Equal 62"/>
          <p:cNvSpPr/>
          <p:nvPr/>
        </p:nvSpPr>
        <p:spPr>
          <a:xfrm>
            <a:off x="9029258" y="2849783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45952" y="5803264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৩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11453" y="4648408"/>
            <a:ext cx="328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47057" y="5225793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012347" y="314170"/>
            <a:ext cx="9522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707062" y="1817851"/>
            <a:ext cx="1621201" cy="3585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63939" y="4152729"/>
            <a:ext cx="1564324" cy="16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230273" y="3256132"/>
            <a:ext cx="0" cy="788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223928" y="1925325"/>
            <a:ext cx="6349" cy="7256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061556" y="2753523"/>
            <a:ext cx="886781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 rot="5400000">
            <a:off x="2013194" y="2300047"/>
            <a:ext cx="1238571" cy="3160680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130731" y="4005194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41" name="Equal 40"/>
          <p:cNvSpPr/>
          <p:nvPr/>
        </p:nvSpPr>
        <p:spPr>
          <a:xfrm>
            <a:off x="6531353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8163157" y="4736208"/>
            <a:ext cx="1564324" cy="16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171595" y="1238727"/>
            <a:ext cx="1621201" cy="3585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9719019" y="1411518"/>
            <a:ext cx="28039" cy="1291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9679830" y="3391731"/>
            <a:ext cx="12984" cy="11993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9567158" y="2818564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4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87" grpId="0"/>
      <p:bldP spid="48" grpId="0"/>
      <p:bldP spid="41" grpId="0" animBg="1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0489" y="4845825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0488" y="5385677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3486" y="5908467"/>
            <a:ext cx="7764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(1)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151715" y="234317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146991" y="364733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8412814" y="1932546"/>
            <a:ext cx="29194" cy="1931643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44" name="Arc 43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12820" y="3754195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239034" y="153822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1088370" y="1778706"/>
            <a:ext cx="23568" cy="214982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111939" y="1801372"/>
            <a:ext cx="3021633" cy="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047841" y="3894743"/>
            <a:ext cx="3085731" cy="1796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4133572" y="1826464"/>
            <a:ext cx="17154" cy="214605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/>
        </p:nvSpPr>
        <p:spPr>
          <a:xfrm rot="5400000">
            <a:off x="2013194" y="2300047"/>
            <a:ext cx="1238571" cy="3160680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130731" y="4005194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74" name="Arc 73"/>
          <p:cNvSpPr/>
          <p:nvPr/>
        </p:nvSpPr>
        <p:spPr>
          <a:xfrm rot="10800000">
            <a:off x="709520" y="1801372"/>
            <a:ext cx="800818" cy="214379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rot="16200000">
            <a:off x="79" y="2615072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 flipV="1">
            <a:off x="1087845" y="1818008"/>
            <a:ext cx="3045727" cy="49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087845" y="3916183"/>
            <a:ext cx="3045727" cy="55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087845" y="1778706"/>
            <a:ext cx="8776" cy="218201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146824" y="1779459"/>
            <a:ext cx="1204" cy="21688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8421713" y="1954505"/>
            <a:ext cx="29194" cy="1931643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12347" y="314170"/>
            <a:ext cx="9522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9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32761 0.0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5 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0024 L -0.00039 -0.190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9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0013 0.19027 " pathEditMode="relative" rAng="0" ptsTypes="AA">
                                      <p:cBhvr>
                                        <p:cTn id="2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5392 0.0071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53177 0.0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9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186 L 0.13489 0.0060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708" y="5157647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205" y="5694648"/>
            <a:ext cx="7283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</a:rPr>
              <a:t>গ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75519" y="4425111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527" y="1096758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2" name="Arc 11"/>
          <p:cNvSpPr/>
          <p:nvPr/>
        </p:nvSpPr>
        <p:spPr>
          <a:xfrm rot="19613833">
            <a:off x="1174436" y="2692676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7682" y="2961858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1366" y="337821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96869" y="3457978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4295" y="1113216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8" name="Arc 17"/>
          <p:cNvSpPr/>
          <p:nvPr/>
        </p:nvSpPr>
        <p:spPr>
          <a:xfrm rot="5400000">
            <a:off x="2107089" y="1990952"/>
            <a:ext cx="1238571" cy="3160680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73114" y="3683219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20" name="Arc 19"/>
          <p:cNvSpPr/>
          <p:nvPr/>
        </p:nvSpPr>
        <p:spPr>
          <a:xfrm rot="10800000">
            <a:off x="726144" y="1453639"/>
            <a:ext cx="800818" cy="214379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6200000">
            <a:off x="119731" y="2267339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168864" y="3581327"/>
            <a:ext cx="3045727" cy="553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77639" y="1436827"/>
            <a:ext cx="26859" cy="217616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168863" y="1468055"/>
            <a:ext cx="3054304" cy="222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88086" y="1431726"/>
            <a:ext cx="1204" cy="216889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164700" y="1440021"/>
            <a:ext cx="3054304" cy="2168894"/>
            <a:chOff x="3628729" y="1431726"/>
            <a:chExt cx="3054304" cy="2168894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628729" y="1468055"/>
              <a:ext cx="3054304" cy="222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647952" y="1431726"/>
              <a:ext cx="1204" cy="216889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151557" y="1461669"/>
            <a:ext cx="3054304" cy="2176165"/>
            <a:chOff x="1321263" y="1589227"/>
            <a:chExt cx="3054304" cy="2176165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1330039" y="1589227"/>
              <a:ext cx="26859" cy="21761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321263" y="1620455"/>
              <a:ext cx="3054304" cy="222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160824" y="1449138"/>
            <a:ext cx="3045727" cy="2168894"/>
            <a:chOff x="1321264" y="1584126"/>
            <a:chExt cx="3045727" cy="2168894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1321264" y="3733727"/>
              <a:ext cx="3045727" cy="55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340486" y="1584126"/>
              <a:ext cx="1204" cy="216889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139235" y="1463945"/>
            <a:ext cx="3045727" cy="2183537"/>
            <a:chOff x="5315151" y="1614415"/>
            <a:chExt cx="3045727" cy="2183537"/>
          </a:xfrm>
        </p:grpSpPr>
        <p:grpSp>
          <p:nvGrpSpPr>
            <p:cNvPr id="27" name="Group 26"/>
            <p:cNvGrpSpPr/>
            <p:nvPr/>
          </p:nvGrpSpPr>
          <p:grpSpPr>
            <a:xfrm>
              <a:off x="5315151" y="1614415"/>
              <a:ext cx="3045727" cy="2176165"/>
              <a:chOff x="1143106" y="1436827"/>
              <a:chExt cx="3045727" cy="2176165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1143106" y="3581327"/>
                <a:ext cx="3045727" cy="5533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1177639" y="1436827"/>
                <a:ext cx="26859" cy="217616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Arc 40"/>
            <p:cNvSpPr/>
            <p:nvPr/>
          </p:nvSpPr>
          <p:spPr>
            <a:xfrm rot="19613833">
              <a:off x="5370804" y="2845076"/>
              <a:ext cx="743141" cy="952876"/>
            </a:xfrm>
            <a:prstGeom prst="arc">
              <a:avLst>
                <a:gd name="adj1" fmla="val 15766525"/>
                <a:gd name="adj2" fmla="val 4909792"/>
              </a:avLst>
            </a:prstGeom>
            <a:ln w="38100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504050" y="3114258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৯০</a:t>
              </a:r>
              <a:endParaRPr lang="en-US" sz="24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247882" y="1464566"/>
            <a:ext cx="3045727" cy="2176165"/>
            <a:chOff x="1143106" y="1436827"/>
            <a:chExt cx="3045727" cy="2176165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143106" y="3581327"/>
              <a:ext cx="3045727" cy="55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77639" y="1436827"/>
              <a:ext cx="26859" cy="21761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243830" y="1472515"/>
            <a:ext cx="3045727" cy="2176165"/>
            <a:chOff x="1143106" y="1436827"/>
            <a:chExt cx="3045727" cy="2176165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1143106" y="3581327"/>
              <a:ext cx="3045727" cy="55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177639" y="1436827"/>
              <a:ext cx="26859" cy="21761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247280" y="1458436"/>
            <a:ext cx="3045727" cy="2176165"/>
            <a:chOff x="1143106" y="1436827"/>
            <a:chExt cx="3045727" cy="2176165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1143106" y="3581327"/>
              <a:ext cx="3045727" cy="55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177639" y="1436827"/>
              <a:ext cx="26859" cy="21761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1012347" y="314170"/>
            <a:ext cx="9522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0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4.81481E-6 L 0.42005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2874" y="288290"/>
            <a:ext cx="5573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771" y="5074922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৪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৩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708" y="4565222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457" y="5559505"/>
            <a:ext cx="7764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(2)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91205" y="6042378"/>
            <a:ext cx="7283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(3)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</a:rPr>
              <a:t>গ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3286901" y="4193289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76876" y="1096758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1231" y="335245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46" name="Arc 45"/>
          <p:cNvSpPr/>
          <p:nvPr/>
        </p:nvSpPr>
        <p:spPr>
          <a:xfrm rot="19613833">
            <a:off x="3647180" y="2692676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716033" y="2961858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076876" y="1096758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51231" y="335245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53704" y="340646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79918" y="119049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56" name="Arc 55"/>
          <p:cNvSpPr/>
          <p:nvPr/>
        </p:nvSpPr>
        <p:spPr>
          <a:xfrm rot="5400000">
            <a:off x="4554078" y="1952315"/>
            <a:ext cx="1238571" cy="3160680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71615" y="3657461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58" name="Arc 57"/>
          <p:cNvSpPr/>
          <p:nvPr/>
        </p:nvSpPr>
        <p:spPr>
          <a:xfrm rot="10800000">
            <a:off x="3250404" y="1453639"/>
            <a:ext cx="800818" cy="214379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rot="16200000">
            <a:off x="2540963" y="2267339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3628729" y="1468055"/>
            <a:ext cx="3054304" cy="22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628729" y="3568448"/>
            <a:ext cx="3045727" cy="55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637507" y="1436827"/>
            <a:ext cx="26859" cy="21761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647952" y="1431726"/>
            <a:ext cx="1204" cy="21688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1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1562" y="898249"/>
            <a:ext cx="3902298" cy="130937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0964" y="2699004"/>
            <a:ext cx="4320007" cy="2963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68275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04015" y="3384935"/>
            <a:ext cx="3513903" cy="15920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3টি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4717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364" y="1539604"/>
            <a:ext cx="4598436" cy="3108543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এলিজা বেগম    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শিক্</a:t>
            </a:r>
            <a:r>
              <a:rPr lang="as-IN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ী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মঙ্গল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সঃ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দক্ষিণ সুরমা ,সিলেট 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cs typeface="NikoshBAN" pitchFamily="2" charset="0"/>
              </a:rPr>
              <a:t>hmpmgps@gmail.com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5212" y="0"/>
            <a:ext cx="2567588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9167" y="1372947"/>
            <a:ext cx="2508685" cy="38467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images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76200"/>
            <a:ext cx="1676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1562" y="898249"/>
            <a:ext cx="3902298" cy="130937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462" y="2699004"/>
            <a:ext cx="6294782" cy="2963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68275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02296" y="2882866"/>
            <a:ext cx="5393633" cy="25107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চতুর্ভূজের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আয়তক্ষেত্র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15063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512563" y="316082"/>
            <a:ext cx="4086467" cy="857670"/>
          </a:xfrm>
          <a:prstGeom prst="rect">
            <a:avLst/>
          </a:prstGeom>
          <a:noFill/>
        </p:spPr>
        <p:txBody>
          <a:bodyPr wrap="square" numCol="1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050" y="3429000"/>
            <a:ext cx="237888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১0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 এবং মনোযোগ সহকারে পড়।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43" y="1425281"/>
            <a:ext cx="3731299" cy="495818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5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09866" y="2949211"/>
            <a:ext cx="3311236" cy="2154382"/>
            <a:chOff x="6019800" y="1447800"/>
            <a:chExt cx="2895600" cy="1676400"/>
          </a:xfrm>
        </p:grpSpPr>
        <p:grpSp>
          <p:nvGrpSpPr>
            <p:cNvPr id="6" name="Group 46"/>
            <p:cNvGrpSpPr/>
            <p:nvPr/>
          </p:nvGrpSpPr>
          <p:grpSpPr>
            <a:xfrm>
              <a:off x="6019800" y="1447800"/>
              <a:ext cx="2895600" cy="1676400"/>
              <a:chOff x="6019800" y="1447800"/>
              <a:chExt cx="2895600" cy="1676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96000" y="1524000"/>
                <a:ext cx="2743200" cy="1524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ame 11"/>
              <p:cNvSpPr/>
              <p:nvPr/>
            </p:nvSpPr>
            <p:spPr>
              <a:xfrm>
                <a:off x="6019800" y="1447800"/>
                <a:ext cx="2895600" cy="1676400"/>
              </a:xfrm>
              <a:prstGeom prst="frame">
                <a:avLst>
                  <a:gd name="adj1" fmla="val 8304"/>
                </a:avLst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Flowchart: Or 6"/>
            <p:cNvSpPr/>
            <p:nvPr/>
          </p:nvSpPr>
          <p:spPr>
            <a:xfrm>
              <a:off x="8458200" y="1447800"/>
              <a:ext cx="152400" cy="152400"/>
            </a:xfrm>
            <a:prstGeom prst="flowChartOr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Or 7"/>
            <p:cNvSpPr/>
            <p:nvPr/>
          </p:nvSpPr>
          <p:spPr>
            <a:xfrm>
              <a:off x="6324600" y="1447800"/>
              <a:ext cx="152400" cy="152400"/>
            </a:xfrm>
            <a:prstGeom prst="flowChartOr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Or 8"/>
            <p:cNvSpPr/>
            <p:nvPr/>
          </p:nvSpPr>
          <p:spPr>
            <a:xfrm>
              <a:off x="6324600" y="2971800"/>
              <a:ext cx="152400" cy="152400"/>
            </a:xfrm>
            <a:prstGeom prst="flowChartOr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8458200" y="2971800"/>
              <a:ext cx="152400" cy="152400"/>
            </a:xfrm>
            <a:prstGeom prst="flowChartOr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72417" y="1645952"/>
            <a:ext cx="48920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 এসে উত্তর লিখঃ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519" y="4202254"/>
            <a:ext cx="742324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7920" y="2948709"/>
            <a:ext cx="25908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2647" y="2948713"/>
            <a:ext cx="235336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137" y="3570118"/>
            <a:ext cx="2611582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6434" y="3582997"/>
            <a:ext cx="236958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7920" y="5496580"/>
            <a:ext cx="258844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১৮০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9981" y="4793108"/>
            <a:ext cx="2432538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১২০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7225" y="4800679"/>
            <a:ext cx="2611494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৯০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1010" y="5503164"/>
            <a:ext cx="2415005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৩৬০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50817" y="5888716"/>
            <a:ext cx="2286000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অপশনে ক্লিক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84866" y="3573254"/>
            <a:ext cx="2286000" cy="73574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84915" y="3617336"/>
            <a:ext cx="2098722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7955" y="3616040"/>
            <a:ext cx="2255058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76576" y="3616904"/>
            <a:ext cx="2325405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05363" y="3639846"/>
            <a:ext cx="2036014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79607" y="3592224"/>
            <a:ext cx="231941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6575" y="3616035"/>
            <a:ext cx="2314099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63713" y="3567111"/>
            <a:ext cx="2178147" cy="73574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83830" y="273351"/>
            <a:ext cx="3530900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3847" y="2234348"/>
            <a:ext cx="808264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984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9126" y="1302357"/>
            <a:ext cx="3530900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7444" y="3820074"/>
            <a:ext cx="8599036" cy="963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7847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8312" y="1188618"/>
            <a:ext cx="400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5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/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" y="29475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0425" y="3716499"/>
            <a:ext cx="9436161" cy="963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540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0050"/>
            <a:ext cx="7848600" cy="5886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2624356"/>
            <a:ext cx="7162800" cy="18547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Frame 3"/>
          <p:cNvSpPr/>
          <p:nvPr/>
        </p:nvSpPr>
        <p:spPr>
          <a:xfrm>
            <a:off x="1066801" y="0"/>
            <a:ext cx="10058400" cy="6858000"/>
          </a:xfrm>
          <a:prstGeom prst="frame">
            <a:avLst>
              <a:gd name="adj1" fmla="val 5429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2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hoosh.wav"/>
          </p:stSnd>
        </p:sndAc>
      </p:transition>
    </mc:Choice>
    <mc:Fallback xmlns="">
      <p:transition spd="slow"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2282536" y="1323122"/>
            <a:ext cx="4057650" cy="388620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বিষয়ঃপ্রাথমিক </a:t>
            </a:r>
            <a:r>
              <a:rPr lang="en-US" sz="3200" b="1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)</a:t>
            </a:r>
            <a:endParaRPr lang="bn-BD" sz="32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পৃষ্টাঃ</a:t>
            </a:r>
            <a:r>
              <a:rPr lang="en-US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১০০</a:t>
            </a:r>
            <a:endParaRPr lang="bn-BD" sz="32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সময়ঃ৪০ মিনিট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1" y="106256"/>
            <a:ext cx="5372120" cy="1115672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9043" tIns="49521" rIns="99043" bIns="49521" rtlCol="0">
            <a:spAutoFit/>
          </a:bodyPr>
          <a:lstStyle/>
          <a:p>
            <a:pPr algn="ctr" defTabSz="990393"/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pic>
        <p:nvPicPr>
          <p:cNvPr id="13" name="Picture 12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368" y="152825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96" y="38521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91A629-7129-4BA3-8553-ECA081ED0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68" y="1447801"/>
            <a:ext cx="2951333" cy="3670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1603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1236372" y="581928"/>
            <a:ext cx="9710670" cy="569246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37452" y="1967375"/>
            <a:ext cx="356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3045" y="951065"/>
            <a:ext cx="3134168" cy="83099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2665" y="2786154"/>
            <a:ext cx="3543730" cy="981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29.2.1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56708" y="3790444"/>
            <a:ext cx="3704649" cy="11196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29.2.২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098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9411" y="1466305"/>
            <a:ext cx="2068272" cy="1523359"/>
          </a:xfrm>
          <a:prstGeom prst="rect">
            <a:avLst/>
          </a:prstGeom>
          <a:gradFill flip="none" rotWithShape="1">
            <a:gsLst>
              <a:gs pos="27000">
                <a:srgbClr val="FF0000">
                  <a:shade val="30000"/>
                  <a:satMod val="115000"/>
                </a:srgbClr>
              </a:gs>
              <a:gs pos="76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3567" y="1466967"/>
            <a:ext cx="334850" cy="1622738"/>
          </a:xfrm>
          <a:prstGeom prst="rect">
            <a:avLst/>
          </a:prstGeom>
          <a:gradFill flip="none" rotWithShape="1">
            <a:gsLst>
              <a:gs pos="34000">
                <a:srgbClr val="00B050">
                  <a:shade val="30000"/>
                  <a:satMod val="115000"/>
                </a:srgbClr>
              </a:gs>
              <a:gs pos="66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4863" y="1466967"/>
            <a:ext cx="334850" cy="1622738"/>
          </a:xfrm>
          <a:prstGeom prst="rect">
            <a:avLst/>
          </a:prstGeom>
          <a:gradFill flip="none" rotWithShape="1">
            <a:gsLst>
              <a:gs pos="36000">
                <a:srgbClr val="00B050">
                  <a:shade val="30000"/>
                  <a:satMod val="115000"/>
                </a:srgbClr>
              </a:gs>
              <a:gs pos="69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3577" y="3025309"/>
            <a:ext cx="566670" cy="1867437"/>
          </a:xfrm>
          <a:prstGeom prst="rect">
            <a:avLst/>
          </a:prstGeom>
          <a:gradFill flip="none" rotWithShape="1">
            <a:gsLst>
              <a:gs pos="43000">
                <a:srgbClr val="0070C0">
                  <a:shade val="30000"/>
                  <a:satMod val="115000"/>
                </a:srgbClr>
              </a:gs>
              <a:gs pos="75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67336" y="3040938"/>
            <a:ext cx="566670" cy="1867437"/>
          </a:xfrm>
          <a:prstGeom prst="rect">
            <a:avLst/>
          </a:prstGeom>
          <a:gradFill flip="none" rotWithShape="1">
            <a:gsLst>
              <a:gs pos="39000">
                <a:srgbClr val="0070C0">
                  <a:shade val="30000"/>
                  <a:satMod val="115000"/>
                </a:srgbClr>
              </a:gs>
              <a:gs pos="7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43088" y="287284"/>
            <a:ext cx="1215469" cy="1144221"/>
          </a:xfrm>
          <a:prstGeom prst="ellipse">
            <a:avLst/>
          </a:prstGeom>
          <a:gradFill flip="none" rotWithShape="1">
            <a:gsLst>
              <a:gs pos="28000">
                <a:schemeClr val="tx1">
                  <a:tint val="66000"/>
                  <a:satMod val="160000"/>
                </a:schemeClr>
              </a:gs>
              <a:gs pos="65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468499" y="4916997"/>
            <a:ext cx="1126406" cy="356277"/>
            <a:chOff x="7563470" y="5036236"/>
            <a:chExt cx="1016444" cy="322573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Right Triangle 7"/>
            <p:cNvSpPr/>
            <p:nvPr/>
          </p:nvSpPr>
          <p:spPr>
            <a:xfrm>
              <a:off x="7974607" y="5036835"/>
              <a:ext cx="605307" cy="321974"/>
            </a:xfrm>
            <a:prstGeom prst="rt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 Single Corner Rectangle 9"/>
            <p:cNvSpPr/>
            <p:nvPr/>
          </p:nvSpPr>
          <p:spPr>
            <a:xfrm>
              <a:off x="7563470" y="5036236"/>
              <a:ext cx="424016" cy="321974"/>
            </a:xfrm>
            <a:prstGeom prst="round1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894758" y="4927728"/>
            <a:ext cx="1126406" cy="356277"/>
            <a:chOff x="7563470" y="5036236"/>
            <a:chExt cx="1016444" cy="322573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5" name="Right Triangle 24"/>
            <p:cNvSpPr/>
            <p:nvPr/>
          </p:nvSpPr>
          <p:spPr>
            <a:xfrm>
              <a:off x="7974607" y="5036835"/>
              <a:ext cx="605307" cy="321974"/>
            </a:xfrm>
            <a:prstGeom prst="rt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 Single Corner Rectangle 25"/>
            <p:cNvSpPr/>
            <p:nvPr/>
          </p:nvSpPr>
          <p:spPr>
            <a:xfrm>
              <a:off x="7563470" y="5036236"/>
              <a:ext cx="424016" cy="321974"/>
            </a:xfrm>
            <a:prstGeom prst="round1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3318136" y="3102584"/>
            <a:ext cx="334850" cy="30909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5592" y="3102584"/>
            <a:ext cx="334850" cy="30909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"/>
          <p:cNvSpPr txBox="1"/>
          <p:nvPr/>
        </p:nvSpPr>
        <p:spPr>
          <a:xfrm>
            <a:off x="3231464" y="248647"/>
            <a:ext cx="6711026" cy="84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6113" y="1238886"/>
            <a:ext cx="499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0030" y="4512818"/>
            <a:ext cx="107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350062" y="2465586"/>
            <a:ext cx="334850" cy="1622738"/>
          </a:xfrm>
          <a:prstGeom prst="rect">
            <a:avLst/>
          </a:prstGeom>
          <a:gradFill flip="none" rotWithShape="1">
            <a:gsLst>
              <a:gs pos="34000">
                <a:srgbClr val="00B050">
                  <a:shade val="30000"/>
                  <a:satMod val="115000"/>
                </a:srgbClr>
              </a:gs>
              <a:gs pos="66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54438" y="2220887"/>
            <a:ext cx="566670" cy="1867437"/>
          </a:xfrm>
          <a:prstGeom prst="rect">
            <a:avLst/>
          </a:prstGeom>
          <a:gradFill flip="none" rotWithShape="1">
            <a:gsLst>
              <a:gs pos="39000">
                <a:srgbClr val="0070C0">
                  <a:shade val="30000"/>
                  <a:satMod val="115000"/>
                </a:srgbClr>
              </a:gs>
              <a:gs pos="7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647826" y="2564965"/>
            <a:ext cx="2068272" cy="1523359"/>
          </a:xfrm>
          <a:prstGeom prst="rect">
            <a:avLst/>
          </a:prstGeom>
          <a:gradFill flip="none" rotWithShape="1">
            <a:gsLst>
              <a:gs pos="27000">
                <a:srgbClr val="FF0000">
                  <a:shade val="30000"/>
                  <a:satMod val="115000"/>
                </a:srgbClr>
              </a:gs>
              <a:gs pos="76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4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8" grpId="0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275289" y="690121"/>
            <a:ext cx="45759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2254" y="2084928"/>
            <a:ext cx="4889919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68960" y="2876977"/>
            <a:ext cx="5869633" cy="963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30528" y="4165878"/>
            <a:ext cx="3174274" cy="20833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2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95411" y="4525634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 rot="16200000">
            <a:off x="832129" y="3198167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2987967" y="2488567"/>
            <a:ext cx="7270" cy="2671123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237384">
            <a:off x="1947007" y="2954711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3285426" flipH="1">
            <a:off x="4284940" y="3034868"/>
            <a:ext cx="2259394" cy="2568763"/>
          </a:xfrm>
          <a:prstGeom prst="rect">
            <a:avLst/>
          </a:prstGeom>
          <a:noFill/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1495075" y="2639913"/>
            <a:ext cx="3326415" cy="2568763"/>
          </a:xfrm>
          <a:prstGeom prst="rect">
            <a:avLst/>
          </a:prstGeom>
          <a:noFill/>
        </p:spPr>
      </p:pic>
      <p:sp>
        <p:nvSpPr>
          <p:cNvPr id="12" name="Arc 11"/>
          <p:cNvSpPr/>
          <p:nvPr/>
        </p:nvSpPr>
        <p:spPr>
          <a:xfrm rot="20571921">
            <a:off x="2053597" y="4061018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977654" y="514987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20076558">
            <a:off x="3558314" y="4293183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3269234">
            <a:off x="2273049" y="344643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1384174" flipH="1">
            <a:off x="1762139" y="1855408"/>
            <a:ext cx="3781908" cy="2568763"/>
          </a:xfrm>
          <a:prstGeom prst="rect">
            <a:avLst/>
          </a:prstGeom>
          <a:noFill/>
        </p:spPr>
      </p:pic>
      <p:sp>
        <p:nvSpPr>
          <p:cNvPr id="29" name="Arc 28"/>
          <p:cNvSpPr/>
          <p:nvPr/>
        </p:nvSpPr>
        <p:spPr>
          <a:xfrm rot="19166561">
            <a:off x="2579966" y="2944721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5400000">
            <a:off x="4189464" y="3268183"/>
            <a:ext cx="1238571" cy="368768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23125" y="5213742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874507" flipH="1">
            <a:off x="2807241" y="1854986"/>
            <a:ext cx="4882871" cy="2568763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17400276">
            <a:off x="-735616" y="2606293"/>
            <a:ext cx="3773570" cy="2568763"/>
          </a:xfrm>
          <a:prstGeom prst="rect">
            <a:avLst/>
          </a:prstGeom>
          <a:noFill/>
        </p:spPr>
      </p:pic>
      <p:sp>
        <p:nvSpPr>
          <p:cNvPr id="45" name="Arc 44"/>
          <p:cNvSpPr/>
          <p:nvPr/>
        </p:nvSpPr>
        <p:spPr>
          <a:xfrm rot="10800000">
            <a:off x="1793359" y="2488566"/>
            <a:ext cx="1238571" cy="2845693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48346" y="229156"/>
            <a:ext cx="7974317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এসো,আমরা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7830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 animBg="1"/>
      <p:bldP spid="12" grpId="0" animBg="1"/>
      <p:bldP spid="26" grpId="0" animBg="1"/>
      <p:bldP spid="25" grpId="0" animBg="1"/>
      <p:bldP spid="29" grpId="0" animBg="1"/>
      <p:bldP spid="16" grpId="0" animBg="1"/>
      <p:bldP spid="17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1" r="26293" b="21381"/>
          <a:stretch/>
        </p:blipFill>
        <p:spPr>
          <a:xfrm rot="5400000" flipH="1">
            <a:off x="1467594" y="3078276"/>
            <a:ext cx="5507110" cy="256876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03277" y="4937816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89873" y="5667445"/>
            <a:ext cx="9473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৩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৪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509413" y="2381865"/>
            <a:ext cx="10442" cy="270019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20889387">
            <a:off x="5668593" y="2386630"/>
            <a:ext cx="1650863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16" r="26293" b="21381"/>
          <a:stretch/>
        </p:blipFill>
        <p:spPr>
          <a:xfrm>
            <a:off x="1301512" y="2566646"/>
            <a:ext cx="6285079" cy="2568763"/>
          </a:xfrm>
          <a:prstGeom prst="rect">
            <a:avLst/>
          </a:prstGeom>
          <a:noFill/>
        </p:spPr>
      </p:pic>
      <p:sp>
        <p:nvSpPr>
          <p:cNvPr id="20" name="Arc 19"/>
          <p:cNvSpPr/>
          <p:nvPr/>
        </p:nvSpPr>
        <p:spPr>
          <a:xfrm rot="4700323">
            <a:off x="5110973" y="1918869"/>
            <a:ext cx="1582500" cy="1265742"/>
          </a:xfrm>
          <a:prstGeom prst="arc">
            <a:avLst>
              <a:gd name="adj1" fmla="val 12556039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01300" y="2120136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27402" y="209723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9126" y="492963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5" name="Arc 4"/>
          <p:cNvSpPr/>
          <p:nvPr/>
        </p:nvSpPr>
        <p:spPr>
          <a:xfrm rot="5400000">
            <a:off x="4107866" y="3242834"/>
            <a:ext cx="1238571" cy="3576001"/>
          </a:xfrm>
          <a:prstGeom prst="arc">
            <a:avLst>
              <a:gd name="adj1" fmla="val 16380402"/>
              <a:gd name="adj2" fmla="val 5266661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97368" y="5132553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9654" y="4444445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sp>
        <p:nvSpPr>
          <p:cNvPr id="17" name="Arc 16"/>
          <p:cNvSpPr/>
          <p:nvPr/>
        </p:nvSpPr>
        <p:spPr>
          <a:xfrm rot="1237384">
            <a:off x="1947008" y="2899280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20571921">
            <a:off x="2027840" y="3979829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51897" y="506868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19322513">
            <a:off x="3562288" y="4182531"/>
            <a:ext cx="1333630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3269234">
            <a:off x="2247293" y="336524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9166561">
            <a:off x="2464056" y="2927925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83200" y="229156"/>
            <a:ext cx="7974317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এসো,আমরা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2" name="Arc 31"/>
          <p:cNvSpPr/>
          <p:nvPr/>
        </p:nvSpPr>
        <p:spPr>
          <a:xfrm rot="10800000">
            <a:off x="1793359" y="2488566"/>
            <a:ext cx="1238571" cy="2845693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6200000">
            <a:off x="977901" y="3741507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964775" y="2381865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956600" y="2364812"/>
            <a:ext cx="10378" cy="273048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994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00091 -0.400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29011 -0.00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20" grpId="0" animBg="1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3" y="314578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66" y="3710058"/>
            <a:ext cx="9753600" cy="15049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8" name="Straight Connector 17"/>
          <p:cNvCxnSpPr/>
          <p:nvPr/>
        </p:nvCxnSpPr>
        <p:spPr>
          <a:xfrm>
            <a:off x="1792209" y="371005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07662" y="236200"/>
            <a:ext cx="6951630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ত্রিকোণীসেট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0597" y="5447375"/>
            <a:ext cx="8582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28932 0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3855</TotalTime>
  <Words>738</Words>
  <Application>Microsoft Office PowerPoint</Application>
  <PresentationFormat>Widescreen</PresentationFormat>
  <Paragraphs>141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494</cp:revision>
  <dcterms:created xsi:type="dcterms:W3CDTF">2017-08-11T17:41:31Z</dcterms:created>
  <dcterms:modified xsi:type="dcterms:W3CDTF">2020-09-07T08:27:49Z</dcterms:modified>
</cp:coreProperties>
</file>