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6.wav" ContentType="audio/x-wav"/>
  <Override PartName="/ppt/media/audio7.wav" ContentType="audio/x-wav"/>
  <Override PartName="/ppt/media/audio8.wav" ContentType="audio/x-wav"/>
  <Override PartName="/ppt/media/audio9.wav" ContentType="audio/x-wav"/>
  <Override PartName="/ppt/media/audio10.wav" ContentType="audio/x-wav"/>
  <Override PartName="/ppt/media/audio11.wav" ContentType="audio/x-wav"/>
  <Override PartName="/ppt/media/audio12.wav" ContentType="audio/x-wav"/>
  <Override PartName="/ppt/media/audio13.wav" ContentType="audio/x-wav"/>
  <Override PartName="/ppt/media/audio14.wav" ContentType="audio/x-wav"/>
  <Override PartName="/ppt/media/audio15.wav" ContentType="audio/x-wav"/>
  <Override PartName="/ppt/media/audio16.wav" ContentType="audio/x-wav"/>
  <Override PartName="/ppt/media/audio17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450" r:id="rId3"/>
    <p:sldId id="451" r:id="rId4"/>
    <p:sldId id="267" r:id="rId5"/>
    <p:sldId id="276" r:id="rId6"/>
    <p:sldId id="273" r:id="rId7"/>
    <p:sldId id="282" r:id="rId8"/>
    <p:sldId id="288" r:id="rId9"/>
    <p:sldId id="261" r:id="rId10"/>
    <p:sldId id="258" r:id="rId11"/>
    <p:sldId id="259" r:id="rId12"/>
    <p:sldId id="265" r:id="rId13"/>
    <p:sldId id="277" r:id="rId14"/>
    <p:sldId id="278" r:id="rId15"/>
    <p:sldId id="281" r:id="rId16"/>
    <p:sldId id="284" r:id="rId17"/>
    <p:sldId id="285" r:id="rId18"/>
    <p:sldId id="286" r:id="rId19"/>
    <p:sldId id="279" r:id="rId20"/>
    <p:sldId id="452" r:id="rId21"/>
    <p:sldId id="454" r:id="rId22"/>
    <p:sldId id="280" r:id="rId23"/>
    <p:sldId id="269" r:id="rId24"/>
    <p:sldId id="272" r:id="rId25"/>
    <p:sldId id="274" r:id="rId26"/>
    <p:sldId id="45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8A799-E841-4278-AF12-99C73E17B09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1F658-2A5A-4B10-9E18-9EE6D63C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1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g"/><Relationship Id="rId7" Type="http://schemas.openxmlformats.org/officeDocument/2006/relationships/image" Target="../media/image19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8.jpeg"/><Relationship Id="rId9" Type="http://schemas.openxmlformats.org/officeDocument/2006/relationships/audio" Target="../media/audio1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9.jpg"/><Relationship Id="rId4" Type="http://schemas.openxmlformats.org/officeDocument/2006/relationships/audio" Target="../media/audio5.wav"/><Relationship Id="rId9" Type="http://schemas.openxmlformats.org/officeDocument/2006/relationships/audio" Target="../media/audio1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5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" y="837127"/>
            <a:ext cx="11994413" cy="595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526" y="14645"/>
            <a:ext cx="64780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সবাইকে... </a:t>
            </a:r>
            <a:endParaRPr lang="en-US" sz="6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6230" y="4609044"/>
            <a:ext cx="3810000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30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30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6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9925" y="386479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2" y="388921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249916" y="151521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90" y="50695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21" name="Straight Connector 20"/>
          <p:cNvCxnSpPr/>
          <p:nvPr/>
        </p:nvCxnSpPr>
        <p:spPr>
          <a:xfrm flipH="1" flipV="1">
            <a:off x="3789925" y="318052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763511" y="4887325"/>
            <a:ext cx="41681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6" y="390284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5" y="507364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3" name="Straight Connector 12"/>
          <p:cNvCxnSpPr/>
          <p:nvPr/>
        </p:nvCxnSpPr>
        <p:spPr>
          <a:xfrm flipH="1" flipV="1">
            <a:off x="7349635" y="311055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3804897" y="130967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06176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00507 -0.443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00507 -0.443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10527" y="1455163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3088" y="4283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09" y="-1820850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grpSp>
        <p:nvGrpSpPr>
          <p:cNvPr id="28" name="Group 27"/>
          <p:cNvGrpSpPr/>
          <p:nvPr/>
        </p:nvGrpSpPr>
        <p:grpSpPr>
          <a:xfrm>
            <a:off x="3339353" y="622852"/>
            <a:ext cx="3563257" cy="4490163"/>
            <a:chOff x="3339353" y="622852"/>
            <a:chExt cx="3563257" cy="4490163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6876108" y="743317"/>
              <a:ext cx="9136" cy="433657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339353" y="5085778"/>
              <a:ext cx="35632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66783" y="622852"/>
              <a:ext cx="12324" cy="4490163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8365" y="-71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56" y="-1763110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1" name="Oval 30"/>
          <p:cNvSpPr/>
          <p:nvPr/>
        </p:nvSpPr>
        <p:spPr>
          <a:xfrm>
            <a:off x="6800408" y="1463283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91840" y="5793371"/>
            <a:ext cx="10641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292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Rectangle 1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10766" y="1465528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7629" y="1437484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03" y="-1002212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42" y="1556724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5" name="Straight Connector 14"/>
          <p:cNvCxnSpPr/>
          <p:nvPr/>
        </p:nvCxnSpPr>
        <p:spPr>
          <a:xfrm>
            <a:off x="3345699" y="1507246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7959" y="5466567"/>
            <a:ext cx="777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339353" y="622852"/>
            <a:ext cx="3563257" cy="4490163"/>
            <a:chOff x="3339353" y="622852"/>
            <a:chExt cx="3563257" cy="4490163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876108" y="743317"/>
              <a:ext cx="9136" cy="433657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39353" y="5085778"/>
              <a:ext cx="35632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366783" y="622852"/>
              <a:ext cx="12324" cy="4490163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4178543"/>
      </p:ext>
    </p:extLst>
  </p:cSld>
  <p:clrMapOvr>
    <a:masterClrMapping/>
  </p:clrMapOvr>
  <p:transition spd="slow">
    <p:wheel spokes="1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28933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3" y="209941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8737" y="405305"/>
            <a:ext cx="4706761" cy="93325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অঙ্কনের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বিবরণঃ</a:t>
            </a:r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3295" y="1647441"/>
            <a:ext cx="4274508" cy="3980942"/>
          </a:xfrm>
          <a:prstGeom prst="rect">
            <a:avLst/>
          </a:prstGeom>
          <a:solidFill>
            <a:srgbClr val="92D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9832" y="2137500"/>
            <a:ext cx="858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49832" y="2861870"/>
            <a:ext cx="82028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832" y="4050247"/>
            <a:ext cx="10081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11206" y="5628383"/>
            <a:ext cx="5155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10678" y="4719593"/>
            <a:ext cx="8412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৪র্থ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971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275" y="910506"/>
            <a:ext cx="3417249" cy="127890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6704" y="3284113"/>
            <a:ext cx="9429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6704" y="4791032"/>
            <a:ext cx="9326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7" y="4905578"/>
            <a:ext cx="1356239" cy="10507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7" y="3480673"/>
            <a:ext cx="1297799" cy="12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9" name="Straight Connector 8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20" name="Arc 19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59537" y="1765643"/>
            <a:ext cx="2315537" cy="2180745"/>
            <a:chOff x="1761518" y="2107188"/>
            <a:chExt cx="2315537" cy="218074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6288509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44544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86141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03373" y="1843977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qual 60"/>
          <p:cNvSpPr/>
          <p:nvPr/>
        </p:nvSpPr>
        <p:spPr>
          <a:xfrm>
            <a:off x="6330181" y="2770925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Equal 61"/>
          <p:cNvSpPr/>
          <p:nvPr/>
        </p:nvSpPr>
        <p:spPr>
          <a:xfrm>
            <a:off x="713278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Equal 62"/>
          <p:cNvSpPr/>
          <p:nvPr/>
        </p:nvSpPr>
        <p:spPr>
          <a:xfrm>
            <a:off x="7833376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45952" y="5803264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11454" y="4648408"/>
            <a:ext cx="2818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7057" y="5225793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07062" y="1843977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63939" y="4152729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346460" y="3256132"/>
            <a:ext cx="0" cy="788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340111" y="1964514"/>
            <a:ext cx="6349" cy="725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203866" y="2753523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1" name="Equal 40"/>
          <p:cNvSpPr/>
          <p:nvPr/>
        </p:nvSpPr>
        <p:spPr>
          <a:xfrm>
            <a:off x="851690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1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4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87" grpId="0"/>
      <p:bldP spid="48" grpId="0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489" y="4845825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0488" y="5385677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486" y="5908467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2107407" y="301455"/>
            <a:ext cx="7617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098707" y="234317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093983" y="364733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9718721" y="2065219"/>
            <a:ext cx="6439" cy="1838914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725160" y="2045343"/>
            <a:ext cx="0" cy="185879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44" name="Arc 43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46" name="Arc 45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069186" y="1754307"/>
            <a:ext cx="2315537" cy="2180745"/>
            <a:chOff x="1761518" y="2107188"/>
            <a:chExt cx="2315537" cy="2180745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32331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30716 -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0024 L -0.00039 -0.190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13 0.19027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00162 L 0.65455 0.024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65755 0.00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4.81481E-6 L 0.09231 -0.001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300" y="4741321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299" y="5203899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50" name="Arc 49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1019609" y="1838776"/>
            <a:ext cx="2307598" cy="2155206"/>
            <a:chOff x="8138128" y="3228834"/>
            <a:chExt cx="2307598" cy="215520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8151222" y="3296528"/>
              <a:ext cx="15739" cy="204353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151222" y="3257719"/>
              <a:ext cx="2250191" cy="2105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8138128" y="5369846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0428572" y="3228834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464701" y="5758833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</a:rPr>
              <a:t>গ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37955" y="1835323"/>
            <a:ext cx="2316854" cy="2195681"/>
            <a:chOff x="130629" y="4548163"/>
            <a:chExt cx="2316854" cy="2195681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61842" y="1838177"/>
            <a:ext cx="2296664" cy="2195134"/>
            <a:chOff x="8386019" y="1933176"/>
            <a:chExt cx="2296664" cy="2195134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10611150" y="1933176"/>
              <a:ext cx="42077" cy="21951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8386019" y="1956539"/>
              <a:ext cx="2296664" cy="753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991602" y="1807824"/>
            <a:ext cx="2364156" cy="2195134"/>
            <a:chOff x="7626147" y="4507061"/>
            <a:chExt cx="2364156" cy="2195134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9948226" y="4507061"/>
              <a:ext cx="42077" cy="21951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626147" y="6664638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1013576" y="1834737"/>
            <a:ext cx="2297463" cy="2149692"/>
            <a:chOff x="226344" y="122607"/>
            <a:chExt cx="2297463" cy="214969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249173" y="122607"/>
              <a:ext cx="9820" cy="21496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26344" y="138733"/>
              <a:ext cx="2297463" cy="2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Arc 69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5533261" y="1759592"/>
            <a:ext cx="2387246" cy="2195681"/>
            <a:chOff x="-776573" y="4599679"/>
            <a:chExt cx="2387246" cy="2195681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-732257" y="4599679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-776573" y="6754843"/>
              <a:ext cx="2387246" cy="120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575209" y="1738618"/>
            <a:ext cx="2309656" cy="2195681"/>
            <a:chOff x="5714200" y="3846634"/>
            <a:chExt cx="2309656" cy="2195681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5714200" y="3846634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714200" y="6027139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578694" y="1765446"/>
            <a:ext cx="2316854" cy="2195681"/>
            <a:chOff x="130629" y="4548163"/>
            <a:chExt cx="2316854" cy="2195681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5783644" y="330744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46" name="Arc 45"/>
          <p:cNvSpPr/>
          <p:nvPr/>
        </p:nvSpPr>
        <p:spPr>
          <a:xfrm rot="19613833">
            <a:off x="5537573" y="2968979"/>
            <a:ext cx="948118" cy="1032630"/>
          </a:xfrm>
          <a:prstGeom prst="arc">
            <a:avLst>
              <a:gd name="adj1" fmla="val 15104820"/>
              <a:gd name="adj2" fmla="val 4564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7344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5" grpId="0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2472" y="288290"/>
            <a:ext cx="5097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67" y="5008662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708" y="4459206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701" y="5493245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(2)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4701" y="5976118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(3)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</a:rPr>
              <a:t>গ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123802" y="1297449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83132" y="1310512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79646" y="974227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4001" y="322992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86442" y="3177073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8916" y="104183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113302" y="3468089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158001" y="1333875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5400000">
            <a:off x="4635305" y="2251325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43306" y="3482678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33" name="Arc 32"/>
          <p:cNvSpPr/>
          <p:nvPr/>
        </p:nvSpPr>
        <p:spPr>
          <a:xfrm rot="19613833">
            <a:off x="4123824" y="2557080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92677" y="2826262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972841" y="4032986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9811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drumroll.wav"/>
          </p:stSnd>
        </p:sndAc>
      </p:transition>
    </mc:Choice>
    <mc:Fallback xmlns="">
      <p:transition spd="slow">
        <p:checker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8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562" y="898249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6265" y="2717075"/>
            <a:ext cx="3260020" cy="296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682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9957" y="3384937"/>
            <a:ext cx="3122023" cy="1592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3টি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717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364" y="1539604"/>
            <a:ext cx="4598436" cy="3108543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এলিজা বেগম   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শিক্</a:t>
            </a:r>
            <a:r>
              <a:rPr lang="as-IN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মঙ্গল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সঃ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দক্ষিণ সুরমা ,সিলেট 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cs typeface="NikoshBAN" pitchFamily="2" charset="0"/>
              </a:rPr>
              <a:t>hmpmgps@gmail.com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5212" y="0"/>
            <a:ext cx="256758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9167" y="1372947"/>
            <a:ext cx="2508685" cy="38467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images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76200"/>
            <a:ext cx="1676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4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8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562" y="898249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6265" y="2717075"/>
            <a:ext cx="3260020" cy="296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682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১।বর্গটির ৪ টি বাহু আছে যার প্রত্যেকটি বাহুর দৈর্ঘ্য ৪ সেঃমিঃ ।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২।প্রত্যেকটি বাহু পরস্পর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সমান্তরাল।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৩।প্রত্যেক কোণের পরিমাণ ৯০˙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9957" y="3384937"/>
            <a:ext cx="3122023" cy="1592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90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8" y="236255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562" y="898249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462" y="2699004"/>
            <a:ext cx="6294782" cy="296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682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02296" y="2882866"/>
            <a:ext cx="5393633" cy="2510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5063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512563" y="316082"/>
            <a:ext cx="4086467" cy="857670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183" y="2537908"/>
            <a:ext cx="237888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১0১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১০২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3637273" y="1554027"/>
            <a:ext cx="7923513" cy="464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2263" r="12784" b="3184"/>
          <a:stretch/>
        </p:blipFill>
        <p:spPr>
          <a:xfrm rot="5400000">
            <a:off x="7341731" y="2112910"/>
            <a:ext cx="4171207" cy="3374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1" t="10977" r="15325" b="2383"/>
          <a:stretch/>
        </p:blipFill>
        <p:spPr>
          <a:xfrm rot="5400000">
            <a:off x="3639055" y="2093588"/>
            <a:ext cx="4171208" cy="34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4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9866" y="2949211"/>
            <a:ext cx="3311236" cy="2154382"/>
            <a:chOff x="6019800" y="1447800"/>
            <a:chExt cx="2895600" cy="1676400"/>
          </a:xfrm>
        </p:grpSpPr>
        <p:grpSp>
          <p:nvGrpSpPr>
            <p:cNvPr id="6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ame 11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6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Flowchart: Or 6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Or 8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72417" y="1645952"/>
            <a:ext cx="48920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519" y="4202254"/>
            <a:ext cx="74232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920" y="2948709"/>
            <a:ext cx="2590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647" y="2948713"/>
            <a:ext cx="235336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137" y="3570118"/>
            <a:ext cx="261158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6434" y="3582997"/>
            <a:ext cx="236958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7920" y="5496580"/>
            <a:ext cx="258844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১৮০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9981" y="4793108"/>
            <a:ext cx="2432538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১২০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7225" y="4800679"/>
            <a:ext cx="261149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৯০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1010" y="5503164"/>
            <a:ext cx="2415005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৩৬০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0817" y="5888716"/>
            <a:ext cx="228600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অপশনে ক্লিক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84866" y="3573254"/>
            <a:ext cx="2286000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84915" y="3617336"/>
            <a:ext cx="2098722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7955" y="3616040"/>
            <a:ext cx="2255058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6576" y="3616904"/>
            <a:ext cx="2325405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05363" y="3639846"/>
            <a:ext cx="2036014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79607" y="3592224"/>
            <a:ext cx="231941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6575" y="3616035"/>
            <a:ext cx="2314099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63713" y="3567111"/>
            <a:ext cx="2178147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83830" y="273351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3847" y="2234348"/>
            <a:ext cx="808264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984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9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6" y="22671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3158" y="3124071"/>
            <a:ext cx="7826302" cy="21402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9126" y="1302357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7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52478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2498312" y="1188618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ln/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4604" y="3227841"/>
            <a:ext cx="9191374" cy="2269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৩.৫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" y="29475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7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3200400" y="1752600"/>
            <a:ext cx="5638800" cy="3276600"/>
          </a:xfrm>
          <a:prstGeom prst="bevel">
            <a:avLst>
              <a:gd name="adj" fmla="val 1988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96" y="2667000"/>
            <a:ext cx="3620005" cy="3810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65" y="2819400"/>
            <a:ext cx="3620005" cy="3810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71732" y="228068"/>
            <a:ext cx="3620005" cy="3810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28802" y="304800"/>
            <a:ext cx="3620005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5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2282536" y="1323122"/>
            <a:ext cx="4057650" cy="38862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বিষয়ঃপ্রাথমিক 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)</a:t>
            </a:r>
            <a:endParaRPr lang="bn-BD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পৃষ্টাঃ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১০০</a:t>
            </a:r>
            <a:endParaRPr lang="bn-BD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সময়ঃ৪০ মিনিট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106256"/>
            <a:ext cx="5372120" cy="111567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9043" tIns="49521" rIns="99043" bIns="49521" rtlCol="0">
            <a:spAutoFit/>
          </a:bodyPr>
          <a:lstStyle/>
          <a:p>
            <a:pPr algn="ctr" defTabSz="990393"/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68" y="152825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96" y="38521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91A629-7129-4BA3-8553-ECA081ED0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68" y="1447801"/>
            <a:ext cx="2951333" cy="3670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603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1236372" y="553792"/>
            <a:ext cx="9710670" cy="569246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53045" y="1840766"/>
            <a:ext cx="356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3045" y="951065"/>
            <a:ext cx="3134168" cy="83099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2665" y="2694745"/>
            <a:ext cx="3543730" cy="981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56708" y="3185533"/>
            <a:ext cx="3704649" cy="11196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29.2.২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098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05680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6967" y="1466305"/>
            <a:ext cx="1807684" cy="1523359"/>
          </a:xfrm>
          <a:prstGeom prst="rect">
            <a:avLst/>
          </a:prstGeom>
          <a:gradFill flip="none" rotWithShape="1">
            <a:gsLst>
              <a:gs pos="27000">
                <a:srgbClr val="FF0000">
                  <a:shade val="30000"/>
                  <a:satMod val="115000"/>
                </a:srgbClr>
              </a:gs>
              <a:gs pos="76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2051" y="1466967"/>
            <a:ext cx="334850" cy="1622738"/>
          </a:xfrm>
          <a:prstGeom prst="rect">
            <a:avLst/>
          </a:prstGeom>
          <a:gradFill flip="none" rotWithShape="1">
            <a:gsLst>
              <a:gs pos="34000">
                <a:srgbClr val="00B050">
                  <a:shade val="30000"/>
                  <a:satMod val="115000"/>
                </a:srgbClr>
              </a:gs>
              <a:gs pos="66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5016" y="1466967"/>
            <a:ext cx="334850" cy="1622738"/>
          </a:xfrm>
          <a:prstGeom prst="rect">
            <a:avLst/>
          </a:prstGeom>
          <a:gradFill flip="none" rotWithShape="1">
            <a:gsLst>
              <a:gs pos="36000">
                <a:srgbClr val="00B050">
                  <a:shade val="30000"/>
                  <a:satMod val="115000"/>
                </a:srgbClr>
              </a:gs>
              <a:gs pos="69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3577" y="3025309"/>
            <a:ext cx="566670" cy="1867437"/>
          </a:xfrm>
          <a:prstGeom prst="rect">
            <a:avLst/>
          </a:prstGeom>
          <a:gradFill flip="none" rotWithShape="1">
            <a:gsLst>
              <a:gs pos="43000">
                <a:srgbClr val="0070C0">
                  <a:shade val="30000"/>
                  <a:satMod val="115000"/>
                </a:srgbClr>
              </a:gs>
              <a:gs pos="75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43359" y="3025308"/>
            <a:ext cx="566670" cy="1867437"/>
          </a:xfrm>
          <a:prstGeom prst="rect">
            <a:avLst/>
          </a:prstGeom>
          <a:gradFill flip="none" rotWithShape="1">
            <a:gsLst>
              <a:gs pos="39000">
                <a:srgbClr val="0070C0">
                  <a:shade val="30000"/>
                  <a:satMod val="115000"/>
                </a:srgbClr>
              </a:gs>
              <a:gs pos="7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43088" y="287284"/>
            <a:ext cx="1215469" cy="1144221"/>
          </a:xfrm>
          <a:prstGeom prst="ellipse">
            <a:avLst/>
          </a:prstGeom>
          <a:gradFill flip="none" rotWithShape="1">
            <a:gsLst>
              <a:gs pos="28000">
                <a:schemeClr val="tx1">
                  <a:tint val="66000"/>
                  <a:satMod val="160000"/>
                </a:schemeClr>
              </a:gs>
              <a:gs pos="65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442373" y="4916997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Right Triangle 7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894758" y="4927728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5" name="Right Triangle 24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3240862" y="3102584"/>
            <a:ext cx="334850" cy="30909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95745" y="3102584"/>
            <a:ext cx="334850" cy="30909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3231464" y="248647"/>
            <a:ext cx="6711026" cy="84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1259" y="1277523"/>
            <a:ext cx="39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80919" y="2112636"/>
            <a:ext cx="1807684" cy="1598822"/>
          </a:xfrm>
          <a:prstGeom prst="rect">
            <a:avLst/>
          </a:prstGeom>
          <a:gradFill flip="none" rotWithShape="1">
            <a:gsLst>
              <a:gs pos="27000">
                <a:srgbClr val="FF0000">
                  <a:shade val="30000"/>
                  <a:satMod val="115000"/>
                </a:srgbClr>
              </a:gs>
              <a:gs pos="76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50030" y="3959026"/>
            <a:ext cx="66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4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3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1" y="268734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836480" y="601365"/>
            <a:ext cx="6682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481" y="2265234"/>
            <a:ext cx="4390532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6481" y="3124071"/>
            <a:ext cx="5433177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46504" y="2265234"/>
            <a:ext cx="2264170" cy="20833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8" y="238714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5411" y="4525634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850563" y="3198167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995237" y="1532586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237384">
            <a:off x="1972765" y="2233493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3285426" flipH="1">
            <a:off x="4284940" y="3034868"/>
            <a:ext cx="2259394" cy="2568763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1482195" y="2627032"/>
            <a:ext cx="3326415" cy="2568763"/>
          </a:xfrm>
          <a:prstGeom prst="rect">
            <a:avLst/>
          </a:prstGeom>
          <a:noFill/>
        </p:spPr>
      </p:pic>
      <p:sp>
        <p:nvSpPr>
          <p:cNvPr id="12" name="Arc 11"/>
          <p:cNvSpPr/>
          <p:nvPr/>
        </p:nvSpPr>
        <p:spPr>
          <a:xfrm rot="20571921">
            <a:off x="2053597" y="4061018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977654" y="51498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20076558">
            <a:off x="3558314" y="4293183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3269234">
            <a:off x="2273049" y="344643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1759392" y="1803088"/>
            <a:ext cx="3781908" cy="2568763"/>
          </a:xfrm>
          <a:prstGeom prst="rect">
            <a:avLst/>
          </a:prstGeom>
          <a:noFill/>
        </p:spPr>
      </p:pic>
      <p:sp>
        <p:nvSpPr>
          <p:cNvPr id="29" name="Arc 28"/>
          <p:cNvSpPr/>
          <p:nvPr/>
        </p:nvSpPr>
        <p:spPr>
          <a:xfrm rot="19166561">
            <a:off x="2489812" y="2275018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5400000">
            <a:off x="4189464" y="3268183"/>
            <a:ext cx="1238571" cy="368768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23125" y="5213742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874507" flipH="1">
            <a:off x="2317846" y="1919381"/>
            <a:ext cx="4882871" cy="2568763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6962116">
            <a:off x="-1434176" y="2595396"/>
            <a:ext cx="5083060" cy="2568763"/>
          </a:xfrm>
          <a:prstGeom prst="rect">
            <a:avLst/>
          </a:prstGeom>
          <a:noFill/>
        </p:spPr>
      </p:pic>
      <p:sp>
        <p:nvSpPr>
          <p:cNvPr id="45" name="Arc 44"/>
          <p:cNvSpPr/>
          <p:nvPr/>
        </p:nvSpPr>
        <p:spPr>
          <a:xfrm rot="10800000">
            <a:off x="1793360" y="1646579"/>
            <a:ext cx="1238571" cy="368768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783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12" grpId="0" animBg="1"/>
      <p:bldP spid="26" grpId="0" animBg="1"/>
      <p:bldP spid="25" grpId="0" animBg="1"/>
      <p:bldP spid="29" grpId="0" animBg="1"/>
      <p:bldP spid="16" grpId="0" animBg="1"/>
      <p:bldP spid="17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1" r="26293" b="21381"/>
          <a:stretch/>
        </p:blipFill>
        <p:spPr>
          <a:xfrm rot="5400000" flipH="1">
            <a:off x="4082011" y="2886417"/>
            <a:ext cx="7436354" cy="25687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03277" y="4937816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9873" y="5873509"/>
            <a:ext cx="9473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56600" y="1468191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09413" y="1454953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20889387">
            <a:off x="5668593" y="1485112"/>
            <a:ext cx="1650863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16" r="26293" b="21381"/>
          <a:stretch/>
        </p:blipFill>
        <p:spPr>
          <a:xfrm>
            <a:off x="1274820" y="-1066577"/>
            <a:ext cx="6233818" cy="2568763"/>
          </a:xfrm>
          <a:prstGeom prst="rect">
            <a:avLst/>
          </a:prstGeom>
          <a:noFill/>
        </p:spPr>
      </p:pic>
      <p:sp>
        <p:nvSpPr>
          <p:cNvPr id="20" name="Arc 19"/>
          <p:cNvSpPr/>
          <p:nvPr/>
        </p:nvSpPr>
        <p:spPr>
          <a:xfrm rot="4700323">
            <a:off x="5123852" y="1017344"/>
            <a:ext cx="1582500" cy="1265742"/>
          </a:xfrm>
          <a:prstGeom prst="arc">
            <a:avLst>
              <a:gd name="adj1" fmla="val 12556039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75542" y="115422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0281" y="1298752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9126" y="492963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951896" y="1480341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5400000">
            <a:off x="4107866" y="3242834"/>
            <a:ext cx="1238571" cy="3576001"/>
          </a:xfrm>
          <a:prstGeom prst="arc">
            <a:avLst>
              <a:gd name="adj1" fmla="val 16380402"/>
              <a:gd name="adj2" fmla="val 5266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97368" y="5132553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9654" y="4444445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sp>
        <p:nvSpPr>
          <p:cNvPr id="17" name="Arc 16"/>
          <p:cNvSpPr/>
          <p:nvPr/>
        </p:nvSpPr>
        <p:spPr>
          <a:xfrm rot="1237384">
            <a:off x="1947008" y="2152304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0571921">
            <a:off x="2027840" y="3979829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51897" y="506868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19322513">
            <a:off x="3562288" y="4182531"/>
            <a:ext cx="1333630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3269234">
            <a:off x="2247293" y="336524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9166561">
            <a:off x="2464055" y="2193829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87994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20" grpId="0" animBg="1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3" y="314578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66" y="3710058"/>
            <a:ext cx="9753600" cy="15049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8" name="Straight Connector 17"/>
          <p:cNvCxnSpPr/>
          <p:nvPr/>
        </p:nvCxnSpPr>
        <p:spPr>
          <a:xfrm>
            <a:off x="1792209" y="371005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43212" y="379893"/>
            <a:ext cx="6216080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0597" y="5447375"/>
            <a:ext cx="858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864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28932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716</Words>
  <Application>Microsoft Office PowerPoint</Application>
  <PresentationFormat>Widescreen</PresentationFormat>
  <Paragraphs>138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445</cp:revision>
  <dcterms:created xsi:type="dcterms:W3CDTF">2017-08-11T17:41:31Z</dcterms:created>
  <dcterms:modified xsi:type="dcterms:W3CDTF">2020-09-07T15:56:21Z</dcterms:modified>
</cp:coreProperties>
</file>