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media/audio8.wav" ContentType="audio/x-wav"/>
  <Override PartName="/ppt/media/audio9.wav" ContentType="audio/x-wav"/>
  <Override PartName="/ppt/media/audio10.wav" ContentType="audio/x-wav"/>
  <Override PartName="/ppt/media/audio11.wav" ContentType="audio/x-wav"/>
  <Override PartName="/ppt/media/audio12.wav" ContentType="audio/x-wav"/>
  <Override PartName="/ppt/media/audio13.wav" ContentType="audio/x-wav"/>
  <Override PartName="/ppt/media/audio14.wav" ContentType="audio/x-wav"/>
  <Override PartName="/ppt/media/audio1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450" r:id="rId3"/>
    <p:sldId id="451" r:id="rId4"/>
    <p:sldId id="267" r:id="rId5"/>
    <p:sldId id="276" r:id="rId6"/>
    <p:sldId id="273" r:id="rId7"/>
    <p:sldId id="282" r:id="rId8"/>
    <p:sldId id="261" r:id="rId9"/>
    <p:sldId id="258" r:id="rId10"/>
    <p:sldId id="259" r:id="rId11"/>
    <p:sldId id="260" r:id="rId12"/>
    <p:sldId id="263" r:id="rId13"/>
    <p:sldId id="264" r:id="rId14"/>
    <p:sldId id="265" r:id="rId15"/>
    <p:sldId id="277" r:id="rId16"/>
    <p:sldId id="278" r:id="rId17"/>
    <p:sldId id="281" r:id="rId18"/>
    <p:sldId id="284" r:id="rId19"/>
    <p:sldId id="285" r:id="rId20"/>
    <p:sldId id="286" r:id="rId21"/>
    <p:sldId id="279" r:id="rId22"/>
    <p:sldId id="452" r:id="rId23"/>
    <p:sldId id="454" r:id="rId24"/>
    <p:sldId id="280" r:id="rId25"/>
    <p:sldId id="269" r:id="rId26"/>
    <p:sldId id="272" r:id="rId27"/>
    <p:sldId id="274" r:id="rId28"/>
    <p:sldId id="44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15EF9-B399-403D-B018-B3DCD8B7700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D0F45-105B-4FEF-9C44-FCF88248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0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audio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9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image" Target="../media/image34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8.jpeg"/><Relationship Id="rId7" Type="http://schemas.openxmlformats.org/officeDocument/2006/relationships/image" Target="../media/image11.tm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52400" y="0"/>
            <a:ext cx="11887200" cy="6858000"/>
          </a:xfrm>
          <a:prstGeom prst="frame">
            <a:avLst>
              <a:gd name="adj1" fmla="val 4217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57683" y="-209847"/>
            <a:ext cx="2601053" cy="3235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374" y="1905507"/>
            <a:ext cx="11037255" cy="363176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bn-BD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07819" y="0"/>
            <a:ext cx="2601053" cy="323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1426" y="3634794"/>
            <a:ext cx="2601053" cy="3235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155" y="3581400"/>
            <a:ext cx="2601053" cy="323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5173" y="3884899"/>
            <a:ext cx="2601053" cy="32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6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925219" y="2916136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1985">
            <a:off x="-2918807" y="4387142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668">
            <a:off x="1220885" y="173982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 flipV="1">
            <a:off x="2989767" y="2498501"/>
            <a:ext cx="2453415" cy="2615361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1767" y="5579523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2925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19336 -0.375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187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17328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90501" y="688729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39953" y="387748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21922" y="1293170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52653" y="688730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391">
            <a:off x="819468" y="4517588"/>
            <a:ext cx="7172325" cy="41642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75">
            <a:off x="1310904" y="-490340"/>
            <a:ext cx="3691121" cy="36911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66" y="528542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5" name="Rectangle 14"/>
          <p:cNvSpPr/>
          <p:nvPr/>
        </p:nvSpPr>
        <p:spPr>
          <a:xfrm>
            <a:off x="8925464" y="4079953"/>
            <a:ext cx="2863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00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21719 0.214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13932 -0.419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209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7880" y="1170379"/>
            <a:ext cx="2256700" cy="395636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44467" y="1932143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75763" y="193214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958318" y="1009617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14" y="-1326176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6" name="Rectangle 15"/>
          <p:cNvSpPr/>
          <p:nvPr/>
        </p:nvSpPr>
        <p:spPr>
          <a:xfrm>
            <a:off x="4481697" y="5888504"/>
            <a:ext cx="6502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581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45" y="168811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7880" y="887086"/>
            <a:ext cx="2458065" cy="423965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44467" y="1335037"/>
            <a:ext cx="2183222" cy="378586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697286" y="198579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4511598" y="1009616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Oval 14"/>
          <p:cNvSpPr/>
          <p:nvPr/>
        </p:nvSpPr>
        <p:spPr>
          <a:xfrm>
            <a:off x="8259110" y="1985792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36" y="-1285406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7" name="Rectangle 16"/>
          <p:cNvSpPr/>
          <p:nvPr/>
        </p:nvSpPr>
        <p:spPr>
          <a:xfrm>
            <a:off x="216178" y="5874107"/>
            <a:ext cx="6543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082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28749" y="1955855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10912" y="1120939"/>
            <a:ext cx="2295337" cy="403541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44467" y="1210614"/>
            <a:ext cx="2290440" cy="391028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244544" y="272857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84864" y="197291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89" y="-538384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13" y="2067454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5" name="Straight Connector 14"/>
          <p:cNvCxnSpPr/>
          <p:nvPr/>
        </p:nvCxnSpPr>
        <p:spPr>
          <a:xfrm>
            <a:off x="4790187" y="201082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7959" y="5466567"/>
            <a:ext cx="777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41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878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/>
              <a:t>অভিনন্দন,স্যার।</a:t>
            </a:r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1804629" y="1192727"/>
            <a:ext cx="7803011" cy="5224343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7617" y="1360469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2624" y="2286722"/>
            <a:ext cx="5027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45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24937" y="3896626"/>
            <a:ext cx="53735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২য় ও ৩য়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4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23531" y="4835690"/>
            <a:ext cx="57567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৪র্থ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78044" y="5783603"/>
            <a:ext cx="4701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রম্বসটি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42437" y="2849961"/>
            <a:ext cx="6124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4670681" y="445548"/>
            <a:ext cx="2820473" cy="480994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86213" y="403322"/>
            <a:ext cx="2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1" grpId="0"/>
      <p:bldP spid="13" grpId="0"/>
      <p:bldP spid="14" grpId="0"/>
      <p:bldP spid="16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778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81275" y="910506"/>
            <a:ext cx="3417249" cy="1278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HP\Desktop\New folder\18643835_1029592973807456_33936610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7019" y="347731"/>
            <a:ext cx="4010079" cy="2936382"/>
          </a:xfrm>
          <a:prstGeom prst="roundRect">
            <a:avLst>
              <a:gd name="adj" fmla="val 16667"/>
            </a:avLst>
          </a:prstGeom>
          <a:ln>
            <a:solidFill>
              <a:srgbClr val="FF99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6704" y="3284113"/>
            <a:ext cx="942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৪৫</a:t>
            </a:r>
            <a:r>
              <a:rPr lang="en-US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6704" y="4791032"/>
            <a:ext cx="932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৪৫</a:t>
            </a:r>
            <a:r>
              <a:rPr lang="en-US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7" y="4905578"/>
            <a:ext cx="1356239" cy="10507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" y="3480673"/>
            <a:ext cx="1297799" cy="12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65454" y="166884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042754" y="1974868"/>
            <a:ext cx="1116257" cy="19924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9477" y="2004377"/>
            <a:ext cx="1109072" cy="19976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14789" y="174070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952" y="376458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5667" y="381476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7091" y="180831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20" name="Arc 19"/>
          <p:cNvSpPr/>
          <p:nvPr/>
        </p:nvSpPr>
        <p:spPr>
          <a:xfrm rot="19613833">
            <a:off x="1276404" y="3157567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36409" y="3374906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৪৫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133253" y="2026210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035216" y="2016311"/>
            <a:ext cx="3376987" cy="1949402"/>
            <a:chOff x="3771472" y="2730640"/>
            <a:chExt cx="3376987" cy="1949402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771473" y="2730640"/>
              <a:ext cx="1070418" cy="1945133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840941" y="2756647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3771472" y="464887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074990" y="2761136"/>
              <a:ext cx="1073469" cy="191890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7267303" y="1930976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97580" y="1930976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739177" y="1930976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456409" y="1921251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qual 60"/>
          <p:cNvSpPr/>
          <p:nvPr/>
        </p:nvSpPr>
        <p:spPr>
          <a:xfrm>
            <a:off x="7283217" y="2848199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>
            <a:off x="8085823" y="2875714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>
            <a:off x="8786412" y="2875714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5952" y="5867659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1300" y="4648408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7057" y="5225793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660098" y="1921251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16975" y="4230003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0299496" y="3333406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293147" y="2041788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156902" y="2830797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 rot="5400000">
            <a:off x="1617409" y="2682952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>
            <a:off x="9469943" y="2875714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4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87" grpId="0"/>
      <p:bldP spid="48" grpId="0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995" y="179363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42754" y="1974868"/>
            <a:ext cx="1116257" cy="19924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339477" y="2004377"/>
            <a:ext cx="1109072" cy="19976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14789" y="174070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952" y="376458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5667" y="381476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7091" y="180831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133253" y="2026210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57228" y="2000181"/>
            <a:ext cx="3376987" cy="1949402"/>
            <a:chOff x="3771472" y="2730640"/>
            <a:chExt cx="3376987" cy="194940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771473" y="2730640"/>
              <a:ext cx="1070418" cy="1945133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840941" y="2756647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771472" y="464887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74990" y="2761136"/>
              <a:ext cx="1073469" cy="191890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489" y="4845825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0488" y="5385677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486" y="5908467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777977" y="2356240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041732" y="363579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718721" y="2065218"/>
            <a:ext cx="0" cy="1688793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725160" y="2045342"/>
            <a:ext cx="0" cy="1688793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9613833">
            <a:off x="1276404" y="3157567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36409" y="3374906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৪৫</a:t>
            </a:r>
            <a:endParaRPr lang="en-US" sz="2400" dirty="0"/>
          </a:p>
        </p:txBody>
      </p:sp>
      <p:sp>
        <p:nvSpPr>
          <p:cNvPr id="34" name="Arc 33"/>
          <p:cNvSpPr/>
          <p:nvPr/>
        </p:nvSpPr>
        <p:spPr>
          <a:xfrm rot="5400000">
            <a:off x="1617409" y="2682952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30313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30065 -0.0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6224 -0.19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95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06042 0.18657 " pathEditMode="relative" rAng="0" ptsTypes="AA">
                                      <p:cBhvr>
                                        <p:cTn id="2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60404 -0.0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5" y="-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61406 -0.01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44444E-6 L 0.09231 -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9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54" y="198468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4789" y="174070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952" y="376458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5667" y="381476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7091" y="180831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754" y="1974868"/>
            <a:ext cx="2336550" cy="2100179"/>
            <a:chOff x="1042754" y="1974868"/>
            <a:chExt cx="2336550" cy="210017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1042754" y="1974868"/>
              <a:ext cx="1116257" cy="199247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19613833">
              <a:off x="1276404" y="3157567"/>
              <a:ext cx="885852" cy="917480"/>
            </a:xfrm>
            <a:prstGeom prst="arc">
              <a:avLst>
                <a:gd name="adj1" fmla="val 17185147"/>
                <a:gd name="adj2" fmla="val 4443372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6409" y="3374906"/>
              <a:ext cx="5806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৪৫</a:t>
              </a:r>
              <a:endParaRPr lang="en-US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69648" y="3938353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133253" y="2004377"/>
            <a:ext cx="2315296" cy="1997659"/>
            <a:chOff x="2133253" y="2004377"/>
            <a:chExt cx="2315296" cy="199765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339477" y="2004377"/>
              <a:ext cx="1109072" cy="199765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133253" y="2026210"/>
              <a:ext cx="2296664" cy="75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054852" y="2015927"/>
            <a:ext cx="3376987" cy="1949402"/>
            <a:chOff x="3771472" y="2730640"/>
            <a:chExt cx="3376987" cy="194940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771473" y="2730640"/>
              <a:ext cx="1070418" cy="1945133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840941" y="2756647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771472" y="464887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74990" y="2761136"/>
              <a:ext cx="1073469" cy="191890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300" y="4741321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299" y="5203899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4701" y="5745770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</a:rPr>
              <a:t>গ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843765" y="2079372"/>
            <a:ext cx="2336550" cy="1992472"/>
            <a:chOff x="8476366" y="2706807"/>
            <a:chExt cx="2336550" cy="1992472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8476366" y="2706807"/>
              <a:ext cx="1116257" cy="199247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503260" y="4670292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Arc 32"/>
          <p:cNvSpPr/>
          <p:nvPr/>
        </p:nvSpPr>
        <p:spPr>
          <a:xfrm rot="19613833">
            <a:off x="1285111" y="3153211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45116" y="3370550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৪৫</a:t>
            </a:r>
            <a:endParaRPr lang="en-US" sz="2400" dirty="0"/>
          </a:p>
        </p:txBody>
      </p:sp>
      <p:sp>
        <p:nvSpPr>
          <p:cNvPr id="35" name="Arc 34"/>
          <p:cNvSpPr/>
          <p:nvPr/>
        </p:nvSpPr>
        <p:spPr>
          <a:xfrm rot="5400000">
            <a:off x="1617409" y="2682952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39115 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25 3.7037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364" y="1539604"/>
            <a:ext cx="4598436" cy="3108543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সঃ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cs typeface="NikoshBAN" pitchFamily="2" charset="0"/>
              </a:rPr>
              <a:t>hmpmgps@gmail.com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5212" y="0"/>
            <a:ext cx="256758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9167" y="1372947"/>
            <a:ext cx="2508685" cy="3846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76200"/>
            <a:ext cx="1676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0" y="5216843"/>
            <a:ext cx="12192000" cy="1641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CE22DB-8724-4925-A2B2-B3AC60E130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59" y="3820866"/>
            <a:ext cx="1662457" cy="3011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C7761-3F15-4CB4-A9C5-FE22017598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" y="3810000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4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54" y="17234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2472" y="288290"/>
            <a:ext cx="5097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67" y="4596534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708" y="4021323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701" y="5119754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(2)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4701" y="5641266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(3)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</a:rPr>
              <a:t>গ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877399" y="1347847"/>
            <a:ext cx="1116257" cy="19924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95748" y="1377362"/>
            <a:ext cx="1109072" cy="19976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5743" y="1152877"/>
            <a:ext cx="41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2472" y="315431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7803" y="316337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32547" y="11813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52039" y="3311335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928712" y="1386130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21234" y="3338984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5400000">
            <a:off x="4386742" y="2082060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9613833">
            <a:off x="4041378" y="2539251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01383" y="2795779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116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17" y="153236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55702" y="1250948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8678875_1029589543807799_106666202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909" y="993611"/>
            <a:ext cx="2924678" cy="2900776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Parallelogram 6"/>
          <p:cNvSpPr/>
          <p:nvPr/>
        </p:nvSpPr>
        <p:spPr>
          <a:xfrm>
            <a:off x="2243632" y="3122023"/>
            <a:ext cx="4248608" cy="2926493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3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56263" y="3894387"/>
            <a:ext cx="4543850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3টি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71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8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562" y="898249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8678875_1029589543807799_106666202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808" y="465945"/>
            <a:ext cx="3512052" cy="348335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756265" y="2717075"/>
            <a:ext cx="3260020" cy="296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১।রম্বসটির ৪ টি বাহু আছে যার   প্রত্যেকটি বাহুর দৈর্ঘ্য ৪ সেঃমিঃ ।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 পরস্পর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সমান্তরাল।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৩।বিপরীত কোণদ্বয় সমান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9957" y="3384937"/>
            <a:ext cx="3122023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9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8" y="236255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562" y="898249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462" y="2699004"/>
            <a:ext cx="6294782" cy="296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02296" y="2882866"/>
            <a:ext cx="5393633" cy="2510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বিপরীত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5063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53236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46" y="1349848"/>
            <a:ext cx="3731299" cy="4958186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8"/>
          <p:cNvSpPr txBox="1"/>
          <p:nvPr/>
        </p:nvSpPr>
        <p:spPr>
          <a:xfrm>
            <a:off x="3512563" y="316082"/>
            <a:ext cx="4086467" cy="85767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050" y="3429000"/>
            <a:ext cx="237888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১0৬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14" y="1349848"/>
            <a:ext cx="3731299" cy="4958186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65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explode.wav"/>
          </p:stSnd>
        </p:sndAc>
      </p:transition>
    </mc:Choice>
    <mc:Fallback xmlns="">
      <p:transition spd="slow">
        <p:dissolv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706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415128" y="2971800"/>
            <a:ext cx="3311236" cy="2154382"/>
            <a:chOff x="6019800" y="1447800"/>
            <a:chExt cx="2895600" cy="1676400"/>
          </a:xfrm>
        </p:grpSpPr>
        <p:grpSp>
          <p:nvGrpSpPr>
            <p:cNvPr id="6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ame 11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lowchart: Or 6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Or 8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72417" y="1401251"/>
            <a:ext cx="48920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519" y="4124980"/>
            <a:ext cx="742324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920" y="2600980"/>
            <a:ext cx="2590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647" y="2600980"/>
            <a:ext cx="235336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137" y="3286780"/>
            <a:ext cx="261158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6434" y="3286780"/>
            <a:ext cx="236958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7920" y="5496580"/>
            <a:ext cx="258844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9981" y="4793108"/>
            <a:ext cx="243253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7225" y="4800679"/>
            <a:ext cx="261149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1010" y="5503164"/>
            <a:ext cx="241500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অসমান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0817" y="5888716"/>
            <a:ext cx="22860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4866" y="3573254"/>
            <a:ext cx="2286000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84915" y="3617336"/>
            <a:ext cx="2098722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7955" y="3616040"/>
            <a:ext cx="2255058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6576" y="3616904"/>
            <a:ext cx="2325405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05363" y="3639846"/>
            <a:ext cx="2036014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79607" y="3592224"/>
            <a:ext cx="231941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6575" y="3616035"/>
            <a:ext cx="2314099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63713" y="3567111"/>
            <a:ext cx="2178147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50037" y="700521"/>
            <a:ext cx="2123210" cy="2018384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6" name="TextBox 35"/>
          <p:cNvSpPr txBox="1"/>
          <p:nvPr/>
        </p:nvSpPr>
        <p:spPr>
          <a:xfrm>
            <a:off x="4486862" y="453657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3847" y="1938131"/>
            <a:ext cx="80826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রম্বসে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৪৫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984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201175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02" y="1250948"/>
            <a:ext cx="3715554" cy="112827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3994" y="700520"/>
            <a:ext cx="2779253" cy="2642037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596481" y="3124071"/>
            <a:ext cx="10768205" cy="21402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7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17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26" y="844107"/>
            <a:ext cx="2756624" cy="27560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498312" y="1188618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ln/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842" y="3158604"/>
            <a:ext cx="10840278" cy="2269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02535" y="3277761"/>
            <a:ext cx="5968528" cy="101566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0321" y="816548"/>
            <a:ext cx="5181600" cy="264687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4" y="662152"/>
            <a:ext cx="4446463" cy="4004689"/>
          </a:xfrm>
          <a:prstGeom prst="rect">
            <a:avLst/>
          </a:prstGeom>
        </p:spPr>
      </p:pic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91" y="4364801"/>
            <a:ext cx="1072542" cy="151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1" y="4364801"/>
            <a:ext cx="1072542" cy="151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28" y="4364801"/>
            <a:ext cx="1072542" cy="1516080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7-Sep-20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/>
              <a:t>Kowsar</a:t>
            </a:r>
            <a:r>
              <a:rPr lang="en-US" dirty="0"/>
              <a:t> </a:t>
            </a:r>
            <a:r>
              <a:rPr lang="en-US" dirty="0" err="1"/>
              <a:t>ahmed</a:t>
            </a:r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01715-009524</a:t>
            </a:r>
          </a:p>
        </p:txBody>
      </p:sp>
    </p:spTree>
    <p:extLst>
      <p:ext uri="{BB962C8B-B14F-4D97-AF65-F5344CB8AC3E}">
        <p14:creationId xmlns:p14="http://schemas.microsoft.com/office/powerpoint/2010/main" val="339128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2282536" y="1323122"/>
            <a:ext cx="4057650" cy="38862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বিষয়ঃপ্রাথমিক 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পৃষ্টাঃ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১০</a:t>
            </a:r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৬ </a:t>
            </a: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সময়ঃ৪০ মিনিট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106256"/>
            <a:ext cx="5372120" cy="111567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9460"/>
            <a:ext cx="12192000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522" y="3849002"/>
            <a:ext cx="1662457" cy="3011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" y="3848571"/>
            <a:ext cx="1662457" cy="3011920"/>
          </a:xfrm>
          <a:prstGeom prst="rect">
            <a:avLst/>
          </a:prstGeom>
        </p:spPr>
      </p:pic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68" y="152825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6" y="38521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91A629-7129-4BA3-8553-ECA081ED06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68" y="1447801"/>
            <a:ext cx="2951333" cy="3670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603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957" y="306646"/>
            <a:ext cx="3619866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0652" y="1192997"/>
            <a:ext cx="393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47" y="4942435"/>
            <a:ext cx="2459136" cy="1535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560532" y="2161303"/>
            <a:ext cx="5154321" cy="981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29.2.1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2322" y="3361824"/>
            <a:ext cx="5433177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2343955" y="734096"/>
            <a:ext cx="7247778" cy="5258954"/>
          </a:xfrm>
          <a:prstGeom prst="parallelogram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52294" y="4556066"/>
            <a:ext cx="5112912" cy="11067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29.2.২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098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573" y="172660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1409322" y="2356832"/>
            <a:ext cx="3355866" cy="2610472"/>
          </a:xfrm>
          <a:prstGeom prst="parallelogram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rot="4486659">
            <a:off x="6614702" y="2367100"/>
            <a:ext cx="3462555" cy="2692447"/>
          </a:xfrm>
          <a:prstGeom prst="parallelogram">
            <a:avLst/>
          </a:prstGeom>
          <a:noFill/>
          <a:ln w="5715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1400" y="5607987"/>
            <a:ext cx="3991428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32397" y="5607469"/>
            <a:ext cx="1697043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836480" y="601365"/>
            <a:ext cx="6682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4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  <p:bldP spid="20" grpId="1"/>
      <p:bldP spid="2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772" y="175727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/>
          <p:cNvSpPr txBox="1"/>
          <p:nvPr/>
        </p:nvSpPr>
        <p:spPr>
          <a:xfrm>
            <a:off x="1836480" y="601365"/>
            <a:ext cx="6682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259" y="2265234"/>
            <a:ext cx="5563537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6481" y="3124071"/>
            <a:ext cx="5433177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" name="Flowchart: Data 3"/>
          <p:cNvSpPr/>
          <p:nvPr/>
        </p:nvSpPr>
        <p:spPr>
          <a:xfrm>
            <a:off x="7098646" y="2472415"/>
            <a:ext cx="3322749" cy="2266682"/>
          </a:xfrm>
          <a:prstGeom prst="flowChartInputOutpu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545" y="172544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8789759">
            <a:off x="2054543" y="2643636"/>
            <a:ext cx="5346285" cy="2568763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03" y="3104062"/>
            <a:ext cx="3476107" cy="185422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3014" y="474730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1577" y="311405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1" name="Arc 10"/>
          <p:cNvSpPr/>
          <p:nvPr/>
        </p:nvSpPr>
        <p:spPr>
          <a:xfrm>
            <a:off x="5416770" y="3002391"/>
            <a:ext cx="1890147" cy="2353333"/>
          </a:xfrm>
          <a:prstGeom prst="arc">
            <a:avLst>
              <a:gd name="adj1" fmla="val 16120085"/>
              <a:gd name="adj2" fmla="val 206095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3060543">
            <a:off x="5412988" y="2548692"/>
            <a:ext cx="1585081" cy="1560489"/>
          </a:xfrm>
          <a:prstGeom prst="arc">
            <a:avLst>
              <a:gd name="adj1" fmla="val 1620000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400000">
            <a:off x="3732816" y="3679242"/>
            <a:ext cx="1238571" cy="2317594"/>
          </a:xfrm>
          <a:prstGeom prst="arc">
            <a:avLst>
              <a:gd name="adj1" fmla="val 16886675"/>
              <a:gd name="adj2" fmla="val 4944734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52707" y="4919506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3730110">
            <a:off x="3381807" y="3001447"/>
            <a:ext cx="1237471" cy="2252973"/>
          </a:xfrm>
          <a:prstGeom prst="arc">
            <a:avLst>
              <a:gd name="adj1" fmla="val 16393142"/>
              <a:gd name="adj2" fmla="val 47028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9613833">
            <a:off x="3757619" y="4050949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93915" y="4241431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৪৫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 rot="18887562">
            <a:off x="3269178" y="3759426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167389" y="3291686"/>
            <a:ext cx="1629360" cy="16303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437216" y="3313835"/>
            <a:ext cx="1557879" cy="16294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86362" y="29730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194281" y="4893090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727685" y="3318953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2319070" y="741900"/>
            <a:ext cx="5343630" cy="25687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0" y="485358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29" name="Oval 28"/>
          <p:cNvSpPr/>
          <p:nvPr/>
        </p:nvSpPr>
        <p:spPr>
          <a:xfrm>
            <a:off x="4402331" y="3572567"/>
            <a:ext cx="104689" cy="1217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8804" y="5834872"/>
            <a:ext cx="11047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08" y="1010799"/>
            <a:ext cx="2672361" cy="267236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3783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6" grpId="0" animBg="1"/>
      <p:bldP spid="17" grpId="0"/>
      <p:bldP spid="18" grpId="0" animBg="1"/>
      <p:bldP spid="19" grpId="0" animBg="1"/>
      <p:bldP spid="20" grpId="0"/>
      <p:bldP spid="21" grpId="0"/>
      <p:bldP spid="23" grpId="0"/>
      <p:bldP spid="33" grpId="0"/>
      <p:bldP spid="8" grpId="0"/>
      <p:bldP spid="29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" y="31457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66" y="3710058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8" name="Straight Connector 17"/>
          <p:cNvCxnSpPr/>
          <p:nvPr/>
        </p:nvCxnSpPr>
        <p:spPr>
          <a:xfrm>
            <a:off x="1792209" y="371005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60685" y="5504045"/>
            <a:ext cx="7268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3211" y="314578"/>
            <a:ext cx="7302323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864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8932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5" y="2247389"/>
            <a:ext cx="5580953" cy="30190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7" name="Straight Connector 16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06" y="734330"/>
            <a:ext cx="2468732" cy="24687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9" name="Oval 18"/>
          <p:cNvSpPr/>
          <p:nvPr/>
        </p:nvSpPr>
        <p:spPr>
          <a:xfrm>
            <a:off x="4925712" y="3037672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9942" y="5579523"/>
            <a:ext cx="5396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6176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766</Words>
  <Application>Microsoft Office PowerPoint</Application>
  <PresentationFormat>Widescreen</PresentationFormat>
  <Paragraphs>148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311</cp:revision>
  <dcterms:created xsi:type="dcterms:W3CDTF">2017-08-11T17:41:31Z</dcterms:created>
  <dcterms:modified xsi:type="dcterms:W3CDTF">2020-09-07T15:55:15Z</dcterms:modified>
</cp:coreProperties>
</file>