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8" r:id="rId3"/>
    <p:sldId id="288" r:id="rId4"/>
    <p:sldId id="261" r:id="rId5"/>
    <p:sldId id="264" r:id="rId6"/>
    <p:sldId id="263" r:id="rId7"/>
    <p:sldId id="266" r:id="rId8"/>
    <p:sldId id="293" r:id="rId9"/>
    <p:sldId id="294" r:id="rId10"/>
    <p:sldId id="295" r:id="rId11"/>
    <p:sldId id="268" r:id="rId12"/>
    <p:sldId id="270" r:id="rId13"/>
    <p:sldId id="298" r:id="rId14"/>
    <p:sldId id="274" r:id="rId15"/>
    <p:sldId id="275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94" y="3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"/>
            <a:ext cx="11430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3"/>
            <a:ext cx="11430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4960137"/>
            <a:ext cx="728662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688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2439" y="4960137"/>
            <a:ext cx="3000375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 algn="ctr">
              <a:buNone/>
              <a:defRPr sz="1688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688"/>
            </a:lvl4pPr>
            <a:lvl5pPr marL="1714500" indent="0" algn="ctr">
              <a:buNone/>
              <a:defRPr sz="1688"/>
            </a:lvl5pPr>
            <a:lvl6pPr marL="2143125" indent="0" algn="ctr">
              <a:buNone/>
              <a:defRPr sz="1688"/>
            </a:lvl6pPr>
            <a:lvl7pPr marL="2571750" indent="0" algn="ctr">
              <a:buNone/>
              <a:defRPr sz="1688"/>
            </a:lvl7pPr>
            <a:lvl8pPr marL="3000375" indent="0" algn="ctr">
              <a:buNone/>
              <a:defRPr sz="1688"/>
            </a:lvl8pPr>
            <a:lvl9pPr marL="3429000" indent="0" algn="ctr">
              <a:buNone/>
              <a:defRPr sz="168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9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85216"/>
            <a:ext cx="9112568" cy="1499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1" y="2286000"/>
            <a:ext cx="9112568" cy="402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5" y="762000"/>
            <a:ext cx="2464594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90" y="762000"/>
            <a:ext cx="7108031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9429750" y="87838"/>
            <a:ext cx="0" cy="8572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9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430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875" y="2404534"/>
            <a:ext cx="7281503" cy="1646302"/>
          </a:xfrm>
        </p:spPr>
        <p:txBody>
          <a:bodyPr anchor="b">
            <a:noAutofit/>
          </a:bodyPr>
          <a:lstStyle>
            <a:lvl1pPr algn="r">
              <a:defRPr sz="506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875" y="4050834"/>
            <a:ext cx="728150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2700868"/>
            <a:ext cx="8059376" cy="1826581"/>
          </a:xfrm>
        </p:spPr>
        <p:txBody>
          <a:bodyPr anchor="b"/>
          <a:lstStyle>
            <a:lvl1pPr algn="l">
              <a:defRPr sz="37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860400"/>
          </a:xfrm>
        </p:spPr>
        <p:txBody>
          <a:bodyPr anchor="t"/>
          <a:lstStyle>
            <a:lvl1pPr marL="0" indent="0" algn="l">
              <a:buNone/>
              <a:defRPr sz="1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1" y="2160589"/>
            <a:ext cx="3922533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1847" y="2160590"/>
            <a:ext cx="3922532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11" y="2160983"/>
            <a:ext cx="3924022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1" y="2737246"/>
            <a:ext cx="392402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0359" y="2160983"/>
            <a:ext cx="3924017" cy="57626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0360" y="2737246"/>
            <a:ext cx="392401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609600"/>
            <a:ext cx="8059376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9630" y="172686"/>
            <a:ext cx="11145078" cy="6519060"/>
          </a:xfrm>
          <a:prstGeom prst="frame">
            <a:avLst>
              <a:gd name="adj1" fmla="val 11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8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1498604"/>
            <a:ext cx="3613620" cy="1278466"/>
          </a:xfrm>
        </p:spPr>
        <p:txBody>
          <a:bodyPr anchor="b">
            <a:normAutofit/>
          </a:bodyPr>
          <a:lstStyle>
            <a:lvl1pPr>
              <a:defRPr sz="18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933" y="514925"/>
            <a:ext cx="423144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1" y="2777069"/>
            <a:ext cx="3613620" cy="2584449"/>
          </a:xfrm>
        </p:spPr>
        <p:txBody>
          <a:bodyPr>
            <a:normAutofit/>
          </a:bodyPr>
          <a:lstStyle>
            <a:lvl1pPr marL="0" indent="0">
              <a:buNone/>
              <a:defRPr sz="1313"/>
            </a:lvl1pPr>
            <a:lvl2pPr marL="428497" indent="0">
              <a:buNone/>
              <a:defRPr sz="1313"/>
            </a:lvl2pPr>
            <a:lvl3pPr marL="856993" indent="0">
              <a:buNone/>
              <a:defRPr sz="1125"/>
            </a:lvl3pPr>
            <a:lvl4pPr marL="1285490" indent="0">
              <a:buNone/>
              <a:defRPr sz="938"/>
            </a:lvl4pPr>
            <a:lvl5pPr marL="1713985" indent="0">
              <a:buNone/>
              <a:defRPr sz="938"/>
            </a:lvl5pPr>
            <a:lvl6pPr marL="2142482" indent="0">
              <a:buNone/>
              <a:defRPr sz="938"/>
            </a:lvl6pPr>
            <a:lvl7pPr marL="2570978" indent="0">
              <a:buNone/>
              <a:defRPr sz="938"/>
            </a:lvl7pPr>
            <a:lvl8pPr marL="2999475" indent="0">
              <a:buNone/>
              <a:defRPr sz="938"/>
            </a:lvl8pPr>
            <a:lvl9pPr marL="3427972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85216"/>
            <a:ext cx="9112568" cy="1499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1" y="2286000"/>
            <a:ext cx="9112568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4800600"/>
            <a:ext cx="8059375" cy="566738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9600"/>
            <a:ext cx="8059376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1" y="5367338"/>
            <a:ext cx="8059375" cy="674024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7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609600"/>
            <a:ext cx="8059376" cy="3403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470400"/>
            <a:ext cx="805937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5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609600"/>
            <a:ext cx="7588251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0755" y="3632200"/>
            <a:ext cx="67729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470400"/>
            <a:ext cx="805937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8003" y="790378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7198" y="288655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88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394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1931988"/>
            <a:ext cx="8059376" cy="2595460"/>
          </a:xfrm>
        </p:spPr>
        <p:txBody>
          <a:bodyPr anchor="b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609600"/>
            <a:ext cx="7588251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4999" y="4013200"/>
            <a:ext cx="805937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8003" y="790378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37198" y="2886556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18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609600"/>
            <a:ext cx="8051440" cy="3022600"/>
          </a:xfrm>
        </p:spPr>
        <p:txBody>
          <a:bodyPr anchor="ctr">
            <a:normAutofit/>
          </a:bodyPr>
          <a:lstStyle>
            <a:lvl1pPr algn="l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4999" y="4013200"/>
            <a:ext cx="805937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2" y="4527448"/>
            <a:ext cx="805937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1A4C-A9E2-4C0A-87DE-C71F38B5165E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465-F3A8-4658-B477-EF734789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1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0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9694" y="609600"/>
            <a:ext cx="122319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609600"/>
            <a:ext cx="661889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11430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3"/>
            <a:ext cx="11430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960137"/>
            <a:ext cx="728662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688" b="0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2439" y="4960137"/>
            <a:ext cx="3000375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3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85216"/>
            <a:ext cx="9112568" cy="1499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19" y="2286000"/>
            <a:ext cx="44577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2286000"/>
            <a:ext cx="44577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0120" y="585216"/>
            <a:ext cx="9112568" cy="1499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79636"/>
            <a:ext cx="445770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56" b="0" cap="none" baseline="0">
                <a:solidFill>
                  <a:schemeClr val="accent1"/>
                </a:solidFill>
                <a:latin typeface="+mn-lt"/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967788"/>
            <a:ext cx="445770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6457" y="2179636"/>
            <a:ext cx="445770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15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marL="0" lvl="0" indent="0" algn="l" defTabSz="857250" rtl="0" eaLnBrk="1" latinLnBrk="0" hangingPunct="1">
              <a:lnSpc>
                <a:spcPct val="90000"/>
              </a:lnSpc>
              <a:spcBef>
                <a:spcPts val="1688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6457" y="2967788"/>
            <a:ext cx="445770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85216"/>
            <a:ext cx="9112568" cy="14996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9630" y="172686"/>
            <a:ext cx="11145078" cy="6519060"/>
          </a:xfrm>
          <a:prstGeom prst="frame">
            <a:avLst>
              <a:gd name="adj1" fmla="val 11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0120" y="471509"/>
            <a:ext cx="411480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2" y="822960"/>
            <a:ext cx="5323523" cy="5184648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2257506"/>
            <a:ext cx="4114800" cy="376229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63"/>
              </a:spcBef>
              <a:buNone/>
              <a:defRPr sz="1500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960138"/>
            <a:ext cx="728662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688" spc="18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1427143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2439" y="4960138"/>
            <a:ext cx="3000375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88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0122" y="6470704"/>
            <a:ext cx="2019509" cy="274320"/>
          </a:xfrm>
          <a:prstGeom prst="rect">
            <a:avLst/>
          </a:prstGeom>
        </p:spPr>
        <p:txBody>
          <a:bodyPr/>
          <a:lstStyle/>
          <a:p>
            <a:fld id="{20068C39-84CF-4973-90D6-C3756DED1E0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49" y="6470704"/>
            <a:ext cx="5532618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6470704"/>
            <a:ext cx="912813" cy="274320"/>
          </a:xfrm>
          <a:prstGeom prst="rect">
            <a:avLst/>
          </a:prstGeom>
        </p:spPr>
        <p:txBody>
          <a:bodyPr/>
          <a:lstStyle/>
          <a:p>
            <a:fld id="{9F2ED111-718C-47BB-A1AC-3292CCD2E2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62665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80000"/>
        </a:lnSpc>
        <a:spcBef>
          <a:spcPct val="0"/>
        </a:spcBef>
        <a:buNone/>
        <a:defRPr sz="4688" kern="1200" cap="all" spc="94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857250" rtl="0" eaLnBrk="1" latinLnBrk="0" hangingPunct="1">
        <a:lnSpc>
          <a:spcPct val="90000"/>
        </a:lnSpc>
        <a:spcBef>
          <a:spcPts val="1125"/>
        </a:spcBef>
        <a:spcAft>
          <a:spcPts val="188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24860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42005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55721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994410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14014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277303" indent="-128588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Font typeface="Wingdings 3" pitchFamily="18" charset="2"/>
        <a:buChar char="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1430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1" y="609600"/>
            <a:ext cx="80593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1" y="2160590"/>
            <a:ext cx="80593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54813" y="6041363"/>
            <a:ext cx="854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1" y="6041363"/>
            <a:ext cx="590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747" y="6041363"/>
            <a:ext cx="640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28625" rtl="0" eaLnBrk="1" latinLnBrk="0" hangingPunct="1">
        <a:spcBef>
          <a:spcPct val="0"/>
        </a:spcBef>
        <a:buNone/>
        <a:defRPr sz="337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69" indent="-321469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ts val="93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58" y="0"/>
            <a:ext cx="69625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r>
              <a:rPr 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187347"/>
            <a:ext cx="3512276" cy="42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721" y="444137"/>
            <a:ext cx="359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685108" y="2338252"/>
            <a:ext cx="681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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713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0643" y="2379024"/>
            <a:ext cx="862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ফলে আমাদের কী কী ক্ষয়ক্ষতি হয় 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6789" y="655681"/>
            <a:ext cx="3440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372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575" y="2517610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মানবসৃষ্ট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4565" y="2485681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প্রাকৃতিক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6" y="2968103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ও মানবসৃষ্ট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4082" y="3000569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কোনটাই নয়।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34" y="3405949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 কখনো ভূ-পৃষ্ঠে হঠাৎ কেঁপে উঠার কারণ কী</a:t>
            </a:r>
            <a:r>
              <a:rPr lang="bn-BD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6" y="3881088"/>
            <a:ext cx="31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ভূমিকম্প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4559" y="3862038"/>
            <a:ext cx="306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547" y="4357339"/>
            <a:ext cx="3150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4559" y="4365585"/>
            <a:ext cx="335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জলোচ্ছাস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934" y="4848630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ভূ-পৃষ্ঠের আকস্মিক ও ক্ষণস্থায়ী কম্পনকে কী বলে</a:t>
            </a:r>
            <a:r>
              <a:rPr lang="bn-BD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548" y="5770619"/>
            <a:ext cx="294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সুনামী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9756" y="5719415"/>
            <a:ext cx="2178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ঘূর্ণীঝড়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478" y="5324881"/>
            <a:ext cx="329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দূর্যোগ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9757" y="5211955"/>
            <a:ext cx="2695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ভূমিকম্প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53046" y="481110"/>
            <a:ext cx="2805113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403" y="2062509"/>
            <a:ext cx="8987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কোন ধরণের দুর্যোগ</a:t>
            </a:r>
            <a:r>
              <a:rPr lang="bn-BD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02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285" y="4936662"/>
            <a:ext cx="10424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আমাদের জীবনে অভিশাপ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</a:t>
            </a:r>
            <a:r>
              <a:rPr lang="bn-IN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 স্ব-পক্ষে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978441" y="418436"/>
            <a:ext cx="3737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0" y="1618765"/>
            <a:ext cx="6691850" cy="31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3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633" y="-451224"/>
            <a:ext cx="707223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0" y="2092961"/>
            <a:ext cx="5423103" cy="382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556000" y="2458720"/>
            <a:ext cx="629920" cy="65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111 -0.13033 C 0.37389 -0.13033 0.48986 0.00648 0.48986 0.17592 C 0.48986 0.34537 0.37389 0.4831 0.23111 0.4831 C 0.08806 0.4831 -0.0275 0.34537 -0.0275 0.17592 C -0.0275 0.00648 0.08806 -0.13033 0.23111 -0.1303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90433"/>
            <a:ext cx="5512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তাজুল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দৌলতকা‌ন্দী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১৯১২৯২৭৯৭৮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 মেইল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tajulislam112773@gmail.com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417" y="1890433"/>
            <a:ext cx="4376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pPr algn="ctr">
              <a:defRPr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ঠ: 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829336"/>
            <a:ext cx="1423852" cy="17041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13417" y="1652337"/>
            <a:ext cx="0" cy="4639301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019" y="5701961"/>
            <a:ext cx="65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585" y="3725498"/>
            <a:ext cx="3812145" cy="2299629"/>
          </a:xfrm>
          <a:prstGeom prst="roundRect">
            <a:avLst>
              <a:gd name="adj" fmla="val 82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524" b="-2383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7990" y="324370"/>
            <a:ext cx="662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1" y="994408"/>
            <a:ext cx="4404574" cy="2353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17" y="1047973"/>
            <a:ext cx="4836784" cy="326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853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8659" y="1348126"/>
            <a:ext cx="319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ভূমিকম্প\tarle-bridge-375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8" y="2271456"/>
            <a:ext cx="8018388" cy="417005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2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343" y="1432543"/>
            <a:ext cx="5677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4123" y="384242"/>
            <a:ext cx="3064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197209" y="2410117"/>
            <a:ext cx="5849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 </a:t>
            </a:r>
            <a:r>
              <a:rPr lang="bn-BD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সম্পর্কে </a:t>
            </a: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209" y="3449246"/>
            <a:ext cx="6983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ভূমিকম্পের কারণ </a:t>
            </a:r>
            <a:r>
              <a:rPr lang="bn-BD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 </a:t>
            </a: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</a:t>
            </a:r>
            <a:r>
              <a:rPr lang="bn-BD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7209" y="4411431"/>
            <a:ext cx="721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ভূমিকম্পের ফলাফল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 </a:t>
            </a:r>
            <a:r>
              <a:rPr lang="bn-BD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455216" y="634739"/>
            <a:ext cx="4263741" cy="4133204"/>
          </a:xfrm>
          <a:prstGeom prst="verticalScroll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পৃষ্ষ্ঠের আকস্মিক ও ক্ষণস্থায়ী কম্পনকে ভূমিকম্প বলে।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59" y="769000"/>
            <a:ext cx="5428980" cy="386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0486" y="5326483"/>
            <a:ext cx="9078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</a:t>
            </a:r>
            <a:r>
              <a:rPr lang="en-US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একটি প্রাকৃতিক দূর্যোগ। সভ্যতার ধ্বংসলীলার </a:t>
            </a:r>
          </a:p>
          <a:p>
            <a:pPr algn="ctr"/>
            <a:r>
              <a:rPr lang="bn-IN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কারণ হিসাবে ভূমিকম্পকে দায়ী করা হয়।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3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0"/>
          <p:cNvSpPr txBox="1"/>
          <p:nvPr/>
        </p:nvSpPr>
        <p:spPr>
          <a:xfrm>
            <a:off x="5238206" y="3435591"/>
            <a:ext cx="401967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ভূ-আলোড়নের ফলে  শিলা চ্যুতি 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13417" y="1711235"/>
            <a:ext cx="496271" cy="17288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7220" b="-4262"/>
          <a:stretch/>
        </p:blipFill>
        <p:spPr>
          <a:xfrm>
            <a:off x="396930" y="3944808"/>
            <a:ext cx="4154539" cy="2343522"/>
          </a:xfrm>
          <a:prstGeom prst="rect">
            <a:avLst/>
          </a:prstGeom>
        </p:spPr>
      </p:pic>
      <p:sp>
        <p:nvSpPr>
          <p:cNvPr id="9" name="TextBox 62"/>
          <p:cNvSpPr txBox="1"/>
          <p:nvPr/>
        </p:nvSpPr>
        <p:spPr>
          <a:xfrm>
            <a:off x="396930" y="6134097"/>
            <a:ext cx="417307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ভূ-আভ্যন্তরীণ লাভা ফাটল দিয়ে বের হয়ে আসছে ভূ-পৃষ্ঠে।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02674" y="5097137"/>
            <a:ext cx="131715" cy="9193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/>
          <a:stretch/>
        </p:blipFill>
        <p:spPr>
          <a:xfrm>
            <a:off x="5120641" y="3930565"/>
            <a:ext cx="4990010" cy="2455297"/>
          </a:xfrm>
          <a:prstGeom prst="rect">
            <a:avLst/>
          </a:prstGeom>
        </p:spPr>
      </p:pic>
      <p:sp>
        <p:nvSpPr>
          <p:cNvPr id="12" name="TextBox 64"/>
          <p:cNvSpPr txBox="1"/>
          <p:nvPr/>
        </p:nvSpPr>
        <p:spPr>
          <a:xfrm>
            <a:off x="5494484" y="4098010"/>
            <a:ext cx="1886029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ভূ-আভ্যন্তরীণ লাভা ফাটল দিয়ে বের হয়ে আসছে এবং সৃষ্টি হচ্ছে আগ্নেয়গীরি। আর এই আগ্নেয়গীরি বিষ্ফোরনে ভূমিকম্প সৃষ্টি হয়।  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7380513" y="4760819"/>
            <a:ext cx="1541418" cy="2143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30187" y="167248"/>
            <a:ext cx="3833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ভূমিকম্পের</a:t>
            </a:r>
            <a:r>
              <a:rPr lang="en-US" sz="4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kern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কারণ</a:t>
            </a:r>
            <a:endParaRPr lang="en-US" sz="4400" dirty="0"/>
          </a:p>
        </p:txBody>
      </p:sp>
      <p:sp>
        <p:nvSpPr>
          <p:cNvPr id="33" name="Rectangle 32"/>
          <p:cNvSpPr/>
          <p:nvPr/>
        </p:nvSpPr>
        <p:spPr>
          <a:xfrm>
            <a:off x="304800" y="3386758"/>
            <a:ext cx="3992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টেকটনিক প্লেটের সংঘর্ষের কারণে</a:t>
            </a:r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0" y="1054255"/>
            <a:ext cx="4041205" cy="21437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4" y="939952"/>
            <a:ext cx="4976947" cy="23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5665" y="5993086"/>
            <a:ext cx="4052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উঁচুভূমি সমুদ্রের পানিতে নিমজ্জিত হয়।</a:t>
            </a:r>
            <a:r>
              <a:rPr lang="en-US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374295" y="3035628"/>
            <a:ext cx="236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হ্রদের সৃষ্টি হয়।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-738" r="1476" b="738"/>
          <a:stretch/>
        </p:blipFill>
        <p:spPr>
          <a:xfrm>
            <a:off x="5125327" y="3664208"/>
            <a:ext cx="4207467" cy="22106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307594" y="5993085"/>
            <a:ext cx="4268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ভূমিকম্পের ফলে  এলাকায় ক্ষতিগ্রস্থ</a:t>
            </a:r>
            <a:r>
              <a:rPr lang="bn-BD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হয়।</a:t>
            </a:r>
            <a:r>
              <a:rPr lang="bn-IN" sz="24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3" y="826088"/>
            <a:ext cx="4425009" cy="21708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3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7305" y="3132793"/>
            <a:ext cx="5280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ভূ-ত্বকে অসংখ্য ফাটল ও সৃষ্টি হয়।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9327" y="11563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94" y="823521"/>
            <a:ext cx="4207467" cy="23092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3" y="3699708"/>
            <a:ext cx="4269470" cy="21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508072"/>
            <a:ext cx="4052922" cy="2307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2" y="508072"/>
            <a:ext cx="3840480" cy="230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3122498"/>
            <a:ext cx="4052922" cy="241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2" y="3122498"/>
            <a:ext cx="3840480" cy="25175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05395" y="5849552"/>
            <a:ext cx="9618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ভূমিকম্পের ফলে </a:t>
            </a:r>
            <a:r>
              <a:rPr lang="bn-BD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ঘরবাড়ি,</a:t>
            </a:r>
            <a:r>
              <a:rPr lang="bn-IN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কালভার্ট, সেতু</a:t>
            </a:r>
            <a:r>
              <a:rPr lang="en-US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</a:t>
            </a:r>
            <a:r>
              <a:rPr lang="bn-IN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এবং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ক্ষয়ক্ষতি সাধিত হয়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298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NikoshBAN</vt:lpstr>
      <vt:lpstr>Times New Roman</vt:lpstr>
      <vt:lpstr>Trebuchet MS</vt:lpstr>
      <vt:lpstr>Tw Cen MT</vt:lpstr>
      <vt:lpstr>Tw Cen MT Condensed</vt:lpstr>
      <vt:lpstr>Wingdings</vt:lpstr>
      <vt:lpstr>Wingdings 3</vt:lpstr>
      <vt:lpstr>Integral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Wafi &amp; Nawfi</cp:lastModifiedBy>
  <cp:revision>195</cp:revision>
  <dcterms:created xsi:type="dcterms:W3CDTF">2018-09-29T10:53:31Z</dcterms:created>
  <dcterms:modified xsi:type="dcterms:W3CDTF">2019-04-08T19:38:50Z</dcterms:modified>
</cp:coreProperties>
</file>