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2" r:id="rId2"/>
    <p:sldId id="273" r:id="rId3"/>
    <p:sldId id="257" r:id="rId4"/>
    <p:sldId id="256" r:id="rId5"/>
    <p:sldId id="264" r:id="rId6"/>
    <p:sldId id="258" r:id="rId7"/>
    <p:sldId id="259" r:id="rId8"/>
    <p:sldId id="260" r:id="rId9"/>
    <p:sldId id="275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270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424A7CEA-F978-1941-853C-648C42EB2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752"/>
            <a:ext cx="5334000" cy="4941248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D003AFCE-F345-3441-8532-E23632F7A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916753"/>
            <a:ext cx="6858000" cy="49412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6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BD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অনলাইন</a:t>
            </a:r>
          </a:p>
          <a:p>
            <a:pPr algn="ctr"/>
            <a:r>
              <a:rPr lang="bn-BD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স্কুলে স্বাগত</a:t>
            </a:r>
            <a:r>
              <a:rPr lang="bn-IN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2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7DA83EF1-D726-9943-BB19-8292C3A27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5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78B649A7-0F92-774B-9FA3-17AF81BC0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8128000" cy="457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FC49CC4-CDE7-6F46-82DE-5A47805F79B1}"/>
              </a:ext>
            </a:extLst>
          </p:cNvPr>
          <p:cNvSpPr txBox="1"/>
          <p:nvPr/>
        </p:nvSpPr>
        <p:spPr>
          <a:xfrm>
            <a:off x="0" y="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গ্রামবাংলা</a:t>
            </a:r>
            <a:r>
              <a:rPr lang="en-GB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উজাড</a:t>
            </a:r>
            <a:r>
              <a:rPr lang="en-GB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় </a:t>
            </a:r>
            <a:r>
              <a:rPr lang="en-GB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GB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কৃষক</a:t>
            </a:r>
            <a:r>
              <a:rPr lang="en-GB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নিঃস্ব</a:t>
            </a:r>
            <a:r>
              <a:rPr lang="en-GB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হয়ে</a:t>
            </a:r>
            <a:r>
              <a:rPr lang="en-GB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গেল</a:t>
            </a:r>
            <a:r>
              <a:rPr lang="en-GB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সম্পদশালী</a:t>
            </a:r>
            <a:r>
              <a:rPr lang="en-GB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কৃষক</a:t>
            </a:r>
            <a:r>
              <a:rPr lang="en-GB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GB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GB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ভূমিহীন</a:t>
            </a:r>
            <a:r>
              <a:rPr lang="en-GB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চাষীদের</a:t>
            </a:r>
            <a:r>
              <a:rPr lang="en-GB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দারিদ্রতাকে</a:t>
            </a:r>
            <a:r>
              <a:rPr lang="en-GB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কোণঠাসা</a:t>
            </a:r>
            <a:r>
              <a:rPr lang="en-GB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করল</a:t>
            </a:r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GB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GB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হয়ে</a:t>
            </a:r>
            <a:r>
              <a:rPr lang="en-GB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উঠল</a:t>
            </a:r>
            <a:r>
              <a:rPr lang="en-GB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বেদনাদায</a:t>
            </a:r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EFD7519C-4456-0E43-9466-0CCC8C9BF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361" y="1439333"/>
            <a:ext cx="4002639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9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9D994BF-A8D4-9846-86BE-12957E7C9135}"/>
              </a:ext>
            </a:extLst>
          </p:cNvPr>
          <p:cNvSpPr txBox="1"/>
          <p:nvPr/>
        </p:nvSpPr>
        <p:spPr>
          <a:xfrm>
            <a:off x="0" y="0"/>
            <a:ext cx="12192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7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GB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7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GB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–</a:t>
            </a:r>
          </a:p>
          <a:p>
            <a:pPr algn="l"/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হয়েছে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কৃষকদের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উদ্বাস্তু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অসহায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় ও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বিষন্ন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কৃষক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শিক্ষাহীন,বস্ত্রহীন,চিকি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তসাহীন 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যাপন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bn-IN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বেড়েছে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কমেছে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জমির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জমির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উর্বরতা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কমে গেছে।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বাড়িতি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যোগানো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 শক্তি হা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রিয়েছে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 দেশের কৃষক।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DADD563-478F-D044-A0FC-961E84AD191A}"/>
              </a:ext>
            </a:extLst>
          </p:cNvPr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bn-IN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জুড়ে</a:t>
            </a:r>
            <a:r>
              <a:rPr lang="en-GB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চাষাবাদ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ঘটেছে</a:t>
            </a:r>
            <a:r>
              <a:rPr lang="bn-IN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বৈজ্ঞানিক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এদেশে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এখনো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মান্ধাতার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আমলের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চাষাবাদ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বহাল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bn-IN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কৃষক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ভোঁতা লাঙ্গল ও</a:t>
            </a:r>
            <a:r>
              <a:rPr lang="en-GB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কঙ্কালসার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দুটো বলদের</a:t>
            </a:r>
            <a:r>
              <a:rPr lang="en-GB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পেছনে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নিঃস্ব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হয়ে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গেছে</a:t>
            </a:r>
            <a:r>
              <a:rPr lang="bn-IN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এছাড়া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অনাবৃষ্টি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অতিবৃষ্টি</a:t>
            </a:r>
            <a:r>
              <a:rPr lang="en-GB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lang="bn-IN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GB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GB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মোকাবেলা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সামর্থ্য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GB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ধীরে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ধীরে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ঘটছে</a:t>
            </a:r>
            <a:r>
              <a:rPr lang="bn-IN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39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7129E9A-28BC-B24D-BF19-7538859C27F3}"/>
              </a:ext>
            </a:extLst>
          </p:cNvPr>
          <p:cNvSpPr txBox="1"/>
          <p:nvPr/>
        </p:nvSpPr>
        <p:spPr>
          <a:xfrm>
            <a:off x="5180981" y="251831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CD56397-7D47-8248-B381-600A5C453C82}"/>
              </a:ext>
            </a:extLst>
          </p:cNvPr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প্রয়োগ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বাড়ছে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সম্প্রতি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সমবায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়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সমিতি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মহাজন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ঋণের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টাকায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়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ফলনশীল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ফলন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বেড়েছে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ক্ষেতের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ওঠার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আগেই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সমবায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়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মহাজন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হয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়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সুখের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স্বপ্ন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অধরাই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যায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়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উন্নয়নের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হলেও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কৃষকের শোচনীয়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হয়না</a:t>
            </a:r>
            <a:r>
              <a:rPr lang="bn-IN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এখনও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অশিক্ষা-কুশিক্ষা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দারিদ্র্য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কুসংস্কারের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লড়াই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করছে।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76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781EF35-16CA-A942-AAF5-4BC7317147D5}"/>
              </a:ext>
            </a:extLst>
          </p:cNvPr>
          <p:cNvSpPr txBox="1"/>
          <p:nvPr/>
        </p:nvSpPr>
        <p:spPr>
          <a:xfrm>
            <a:off x="0" y="1"/>
            <a:ext cx="12192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GB" sz="6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উন্ন</a:t>
            </a:r>
            <a:r>
              <a:rPr lang="bn-IN" sz="6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GB" sz="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IN" sz="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l"/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দেশীয়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যথেষ্ট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তাৎপর্যপূ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র্ণ।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উন্নয়নের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স্বার্থে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কৃষকের 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উন্নয়ন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সাধন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কৃষকদের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ভাগ্য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উন্নয়নের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সবচেয়ে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চাষাবাদে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বৈজ্ঞানিক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প্রবর্তন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।নিজের জমিতে কৃষক যেন স্বল্পমূল্যে উন্নত বীজ,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রাসায়নিক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পায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়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প্রয়োজন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।প্রয়োজনে কৃষকে সুদ মুক্ত ঋণ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কৃষক যেন তার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ন্যায্য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দাম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পায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়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সেদিকে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খেয়াল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2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2E42767-41DA-7544-AD43-DAA84D402348}"/>
              </a:ext>
            </a:extLst>
          </p:cNvPr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অশিক্ষিত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GB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শিক্ষিত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তুলতে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bn-IN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bn-IN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সারা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bn-IN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GB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GB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অবসর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সময়টুকু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অর্থপূর্ণ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আগ্রহী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তুলতে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bn-IN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কৃষকদের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</a:t>
            </a:r>
            <a:r>
              <a:rPr lang="bn-IN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GB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GB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GB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রোগে</a:t>
            </a:r>
            <a:r>
              <a:rPr lang="bn-IN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ব্যাধির চিকিতসার ও সুবন্দোবস্ত করতে হবে।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23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4204F6D-4099-7840-B13C-1B45907C838C}"/>
              </a:ext>
            </a:extLst>
          </p:cNvPr>
          <p:cNvSpPr txBox="1"/>
          <p:nvPr/>
        </p:nvSpPr>
        <p:spPr>
          <a:xfrm>
            <a:off x="0" y="1"/>
            <a:ext cx="12192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উপসংহার</a:t>
            </a:r>
            <a:r>
              <a:rPr lang="bn-IN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l"/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কৃষকরা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মেরুদন্ড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প্রাণশক্তি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তবুও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কৃষকরা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বহুকাল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অবহেলিত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এখনো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নিম্নমানের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বিষয়ে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দৃষ্টি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দেয়া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প্রয়োজন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কৃষক ও কৃষির গুরুত্ব দিলে 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চাকা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সচল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দারিদ্র্য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দূর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ফুটে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উঠবে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সাচ্ছন্দ্যের ছবি।বলা যায়,কৃষকের আত্নার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ভেতরে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লুকিয়ে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সমৃদ্ধি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প্রাচুর্যের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বীজ।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6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EF9B0E42-337D-6044-B6DC-8BFB23BD3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82" y="-46210"/>
            <a:ext cx="6696818" cy="69042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562850" y="2247900"/>
            <a:ext cx="3829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785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508552" y="1828800"/>
            <a:ext cx="6683449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তানজিলা আলম</a:t>
            </a:r>
          </a:p>
          <a:p>
            <a:pPr lvl="0" algn="ctr"/>
            <a:r>
              <a:rPr lang="bn-BD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lvl="0" algn="ctr"/>
            <a:r>
              <a:rPr lang="bn-BD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আদর্শ বালিকা উচ্চ বিদ্যালয় ফরিদপুর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90600"/>
            <a:ext cx="5508551" cy="50400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753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91C6C3F0-BB51-CF4B-94A5-462CC8C5F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69" y="0"/>
            <a:ext cx="6667500" cy="3810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EF5F1ACD-07D4-5B4A-BF9E-27A87ECB8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5" y="3048000"/>
            <a:ext cx="6905625" cy="381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21731" y="209550"/>
            <a:ext cx="55702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GB" sz="54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কৃষক</a:t>
            </a:r>
            <a:r>
              <a:rPr lang="en-GB" sz="54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5400" b="1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7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6192B8A-37CE-D545-80E6-E91B40C15BA8}"/>
              </a:ext>
            </a:extLst>
          </p:cNvPr>
          <p:cNvSpPr txBox="1"/>
          <p:nvPr/>
        </p:nvSpPr>
        <p:spPr>
          <a:xfrm>
            <a:off x="0" y="1"/>
            <a:ext cx="12192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GB" sz="72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7200" b="1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কৃষক</a:t>
            </a:r>
            <a:r>
              <a:rPr lang="en-GB" sz="72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GB" sz="6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ভুমিকাঃ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GB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কৃষিপ্রধান</a:t>
            </a:r>
            <a:r>
              <a:rPr lang="en-GB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bn-IN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GB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GB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GB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50 </a:t>
            </a:r>
            <a:r>
              <a:rPr lang="en-GB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GB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GB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কৃষক</a:t>
            </a:r>
            <a:r>
              <a:rPr lang="bn-IN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কৃষক</a:t>
            </a:r>
            <a:r>
              <a:rPr lang="en-GB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অক্লান্ত</a:t>
            </a:r>
            <a:r>
              <a:rPr lang="en-GB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পরিশ্রমে</a:t>
            </a:r>
            <a:r>
              <a:rPr lang="en-GB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GB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GB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ভরে</a:t>
            </a:r>
            <a:r>
              <a:rPr lang="en-GB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ওঠে</a:t>
            </a:r>
            <a:r>
              <a:rPr lang="en-GB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GB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সমারোহে</a:t>
            </a:r>
            <a:r>
              <a:rPr lang="bn-IN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GB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GB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ক্ষুধার</a:t>
            </a:r>
            <a:r>
              <a:rPr lang="en-GB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আহার</a:t>
            </a:r>
            <a:r>
              <a:rPr lang="en-GB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GB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GB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GB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GB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রফতানি</a:t>
            </a:r>
            <a:r>
              <a:rPr lang="en-GB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GB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GB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সমৃদ্ধি</a:t>
            </a:r>
            <a:r>
              <a:rPr lang="en-GB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হয</a:t>
            </a:r>
            <a:r>
              <a:rPr lang="bn-IN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IN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লতে</a:t>
            </a:r>
            <a:r>
              <a:rPr lang="en-GB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গেলে</a:t>
            </a:r>
            <a:r>
              <a:rPr lang="bn-IN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কৃষক </a:t>
            </a:r>
            <a:r>
              <a:rPr lang="en-GB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GB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জাতীয</a:t>
            </a:r>
            <a:r>
              <a:rPr lang="en-GB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় </a:t>
            </a:r>
            <a:r>
              <a:rPr lang="en-GB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উন্নয়নের</a:t>
            </a:r>
            <a:r>
              <a:rPr lang="en-GB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চাবিকাঠি</a:t>
            </a:r>
            <a:r>
              <a:rPr lang="en-GB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কবির</a:t>
            </a:r>
            <a:r>
              <a:rPr lang="en-GB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ভাষায</a:t>
            </a:r>
            <a:r>
              <a:rPr lang="en-GB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় </a:t>
            </a:r>
            <a:r>
              <a:rPr lang="bn-IN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–</a:t>
            </a:r>
          </a:p>
          <a:p>
            <a:pPr algn="ctr"/>
            <a:r>
              <a:rPr lang="en-GB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GB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সাধকের</a:t>
            </a:r>
            <a:r>
              <a:rPr lang="en-GB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বড</a:t>
            </a:r>
            <a:r>
              <a:rPr lang="en-GB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় </a:t>
            </a:r>
            <a:r>
              <a:rPr lang="en-GB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সাধক</a:t>
            </a:r>
            <a:r>
              <a:rPr lang="en-GB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GB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GB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চাষা</a:t>
            </a:r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GB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দেশমাতার</a:t>
            </a:r>
            <a:r>
              <a:rPr lang="en-GB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 </a:t>
            </a:r>
            <a:r>
              <a:rPr lang="en-GB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কামী,দেশের সে যে রাজা।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70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9D92D27-7177-6D4A-99AE-43F12FFCB3D3}"/>
              </a:ext>
            </a:extLst>
          </p:cNvPr>
          <p:cNvSpPr txBox="1"/>
          <p:nvPr/>
        </p:nvSpPr>
        <p:spPr>
          <a:xfrm>
            <a:off x="5180981" y="251831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DD3F5EB-562A-0E4A-9FC3-46DF007445FF}"/>
              </a:ext>
            </a:extLst>
          </p:cNvPr>
          <p:cNvSpPr txBox="1"/>
          <p:nvPr/>
        </p:nvSpPr>
        <p:spPr>
          <a:xfrm>
            <a:off x="0" y="0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7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GB" sz="7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7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অতীত</a:t>
            </a:r>
            <a:r>
              <a:rPr lang="en-GB" sz="7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7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bn-IN" sz="7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l"/>
            <a:r>
              <a:rPr lang="en-GB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7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প্রাচীনকালে</a:t>
            </a:r>
            <a:r>
              <a:rPr lang="en-GB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7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এদেশে</a:t>
            </a:r>
            <a:r>
              <a:rPr lang="en-GB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7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GB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7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7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GB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7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GB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7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7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bn-IN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7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উর্বর</a:t>
            </a:r>
            <a:r>
              <a:rPr lang="en-GB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7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GB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প্রচুর </a:t>
            </a:r>
            <a:r>
              <a:rPr lang="en-GB" sz="7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GB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7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হতো</a:t>
            </a:r>
            <a:r>
              <a:rPr lang="en-GB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7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GB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7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GB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85 </a:t>
            </a:r>
            <a:r>
              <a:rPr lang="en-GB" sz="7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bn-IN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ই</a:t>
            </a:r>
            <a:r>
              <a:rPr lang="en-GB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7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কৃষক</a:t>
            </a:r>
            <a:r>
              <a:rPr lang="en-GB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7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19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31CF337F-4258-A343-9A65-282681BD6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43750" cy="401955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168CE854-E494-2945-800E-B0634A2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558" y="3131188"/>
            <a:ext cx="6625442" cy="372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3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6AAE1409-7C6A-B24F-A9BB-85B31D62A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15000" cy="3810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10C73257-9259-AC4E-BFBA-27F74024B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794" y="2703260"/>
            <a:ext cx="7386205" cy="415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2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615648F5-BAFC-9E44-8E40-8B6780683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8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0A7435A2-73FC-A046-A772-9D0E2B7AE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0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M04033917[[fn=Berlin]]_novariants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M04033917[[fn=Berlin]]_novariants" id="{309C13C0-3BE0-4E8F-8916-1D5516B3B5DD}" vid="{18E1BE87-7240-45DF-8788-3CAEB7F17A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567</Words>
  <Application>Microsoft Office PowerPoint</Application>
  <PresentationFormat>Custom</PresentationFormat>
  <Paragraphs>23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TM04033917[[fn=Berlin]]_novariants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Tanzila Alom</dc:creator>
  <cp:lastModifiedBy>DASS</cp:lastModifiedBy>
  <cp:revision>10</cp:revision>
  <dcterms:created xsi:type="dcterms:W3CDTF">2020-09-05T05:24:59Z</dcterms:created>
  <dcterms:modified xsi:type="dcterms:W3CDTF">2020-09-07T17:16:26Z</dcterms:modified>
</cp:coreProperties>
</file>