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75" r:id="rId3"/>
    <p:sldId id="271" r:id="rId4"/>
    <p:sldId id="260" r:id="rId5"/>
    <p:sldId id="261" r:id="rId6"/>
    <p:sldId id="272" r:id="rId7"/>
    <p:sldId id="273" r:id="rId8"/>
    <p:sldId id="274" r:id="rId9"/>
    <p:sldId id="268" r:id="rId10"/>
    <p:sldId id="262" r:id="rId11"/>
    <p:sldId id="263" r:id="rId12"/>
    <p:sldId id="25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93087-C63F-4E26-B163-21A897915EE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2DA9FD-554F-47DD-A16C-74F209C75667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বিশেষ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F284D53-52F9-423C-92D3-3E09867A9EE5}" type="parTrans" cxnId="{180263D8-D483-4D33-8B7D-B8B43D7B51F7}">
      <dgm:prSet/>
      <dgm:spPr/>
      <dgm:t>
        <a:bodyPr/>
        <a:lstStyle/>
        <a:p>
          <a:endParaRPr lang="en-US"/>
        </a:p>
      </dgm:t>
    </dgm:pt>
    <dgm:pt modelId="{BC49CB9D-47B6-4A4B-86CB-61CAEA7DBD4E}" type="sibTrans" cxnId="{180263D8-D483-4D33-8B7D-B8B43D7B51F7}">
      <dgm:prSet/>
      <dgm:spPr/>
      <dgm:t>
        <a:bodyPr/>
        <a:lstStyle/>
        <a:p>
          <a:endParaRPr lang="en-US"/>
        </a:p>
      </dgm:t>
    </dgm:pt>
    <dgm:pt modelId="{6697A849-60FF-465D-9D48-8DBB58FAAEFA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ক্রয় জাবেদা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FC08B9F-BC8B-4B0A-BE59-4BC00495EE30}" type="parTrans" cxnId="{C872D69A-E967-4AFF-B148-E0F9DCE7692E}">
      <dgm:prSet/>
      <dgm:spPr/>
      <dgm:t>
        <a:bodyPr/>
        <a:lstStyle/>
        <a:p>
          <a:endParaRPr lang="en-US"/>
        </a:p>
      </dgm:t>
    </dgm:pt>
    <dgm:pt modelId="{9A299BE5-715F-4F1E-9004-F6E790C4C47D}" type="sibTrans" cxnId="{C872D69A-E967-4AFF-B148-E0F9DCE7692E}">
      <dgm:prSet/>
      <dgm:spPr/>
      <dgm:t>
        <a:bodyPr/>
        <a:lstStyle/>
        <a:p>
          <a:endParaRPr lang="en-US"/>
        </a:p>
      </dgm:t>
    </dgm:pt>
    <dgm:pt modelId="{26770CCA-66BA-4234-87E2-2B03C512F7D5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বিক্রয়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311977E-FDC7-482A-8C96-39011DCE8AF3}" type="parTrans" cxnId="{921A90C2-335E-42CD-BD74-0B3A66A9C886}">
      <dgm:prSet/>
      <dgm:spPr/>
      <dgm:t>
        <a:bodyPr/>
        <a:lstStyle/>
        <a:p>
          <a:endParaRPr lang="en-US"/>
        </a:p>
      </dgm:t>
    </dgm:pt>
    <dgm:pt modelId="{8CA1C10F-5467-4C60-9DF9-6FEAA1115AC6}" type="sibTrans" cxnId="{921A90C2-335E-42CD-BD74-0B3A66A9C886}">
      <dgm:prSet/>
      <dgm:spPr/>
      <dgm:t>
        <a:bodyPr/>
        <a:lstStyle/>
        <a:p>
          <a:endParaRPr lang="en-US"/>
        </a:p>
      </dgm:t>
    </dgm:pt>
    <dgm:pt modelId="{81446519-6850-49F0-800F-6BE97FC7E604}">
      <dgm:prSet phldrT="[Text]"/>
      <dgm:spPr>
        <a:solidFill>
          <a:srgbClr val="FF0000"/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প্রকৃত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739E03E-971D-48AC-9E07-ABF20BB0475B}" type="parTrans" cxnId="{88674FB5-46A0-46E0-A31F-4003E6F80AE9}">
      <dgm:prSet/>
      <dgm:spPr/>
      <dgm:t>
        <a:bodyPr/>
        <a:lstStyle/>
        <a:p>
          <a:endParaRPr lang="en-US"/>
        </a:p>
      </dgm:t>
    </dgm:pt>
    <dgm:pt modelId="{00CAB65C-235D-480D-AB05-5AC43E1DE944}" type="sibTrans" cxnId="{88674FB5-46A0-46E0-A31F-4003E6F80AE9}">
      <dgm:prSet/>
      <dgm:spPr/>
      <dgm:t>
        <a:bodyPr/>
        <a:lstStyle/>
        <a:p>
          <a:endParaRPr lang="en-US"/>
        </a:p>
      </dgm:t>
    </dgm:pt>
    <dgm:pt modelId="{97B79A25-C7AA-4D2A-8614-7B4165577273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সংশোধনী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2169EC4-A2B6-4C7D-B1A6-29DED823F5FE}" type="parTrans" cxnId="{3B47240A-F8E7-489E-8EF4-A05AD34F6050}">
      <dgm:prSet/>
      <dgm:spPr/>
      <dgm:t>
        <a:bodyPr/>
        <a:lstStyle/>
        <a:p>
          <a:endParaRPr lang="en-US"/>
        </a:p>
      </dgm:t>
    </dgm:pt>
    <dgm:pt modelId="{8723449F-7F9A-473F-8B87-5D03AADBAB1C}" type="sibTrans" cxnId="{3B47240A-F8E7-489E-8EF4-A05AD34F6050}">
      <dgm:prSet/>
      <dgm:spPr/>
      <dgm:t>
        <a:bodyPr/>
        <a:lstStyle/>
        <a:p>
          <a:endParaRPr lang="en-US"/>
        </a:p>
      </dgm:t>
    </dgm:pt>
    <dgm:pt modelId="{AB569E35-F74C-4EC0-BBC0-B437EB3568ED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সমন্বয়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A4CE1BA-6114-4D27-9DFF-830F5502C82E}" type="parTrans" cxnId="{1F7D5472-B820-4DEA-BFDB-225B3847AA4F}">
      <dgm:prSet/>
      <dgm:spPr/>
      <dgm:t>
        <a:bodyPr/>
        <a:lstStyle/>
        <a:p>
          <a:endParaRPr lang="en-US"/>
        </a:p>
      </dgm:t>
    </dgm:pt>
    <dgm:pt modelId="{500CDEFB-F72F-4FCE-A6DD-47D3551B1887}" type="sibTrans" cxnId="{1F7D5472-B820-4DEA-BFDB-225B3847AA4F}">
      <dgm:prSet/>
      <dgm:spPr/>
      <dgm:t>
        <a:bodyPr/>
        <a:lstStyle/>
        <a:p>
          <a:endParaRPr lang="en-US"/>
        </a:p>
      </dgm:t>
    </dgm:pt>
    <dgm:pt modelId="{A01A7AAB-4B09-4986-8DB8-8C1FC5F7E8C9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ক্রয় ফেরত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77023CE-4FF7-45DC-AFD2-43176FC9D6CB}" type="parTrans" cxnId="{4928A530-30EF-4384-A276-97A00ABB548F}">
      <dgm:prSet/>
      <dgm:spPr/>
      <dgm:t>
        <a:bodyPr/>
        <a:lstStyle/>
        <a:p>
          <a:endParaRPr lang="en-US"/>
        </a:p>
      </dgm:t>
    </dgm:pt>
    <dgm:pt modelId="{00E6E9BA-1C18-449C-AC5E-E3DC391BEEE1}" type="sibTrans" cxnId="{4928A530-30EF-4384-A276-97A00ABB548F}">
      <dgm:prSet/>
      <dgm:spPr/>
      <dgm:t>
        <a:bodyPr/>
        <a:lstStyle/>
        <a:p>
          <a:endParaRPr lang="en-US"/>
        </a:p>
      </dgm:t>
    </dgm:pt>
    <dgm:pt modelId="{ACF08C07-878B-4B2B-B721-56C0FDC1295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বিক্রয় ফেরত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79882E9-8136-48C4-AEBA-A53BAC514CC1}" type="parTrans" cxnId="{F166F2D5-3597-47B4-BE46-32D603E751A8}">
      <dgm:prSet/>
      <dgm:spPr/>
      <dgm:t>
        <a:bodyPr/>
        <a:lstStyle/>
        <a:p>
          <a:endParaRPr lang="en-US"/>
        </a:p>
      </dgm:t>
    </dgm:pt>
    <dgm:pt modelId="{9EB8D175-B755-4D8B-98D3-9158FF9D304A}" type="sibTrans" cxnId="{F166F2D5-3597-47B4-BE46-32D603E751A8}">
      <dgm:prSet/>
      <dgm:spPr/>
      <dgm:t>
        <a:bodyPr/>
        <a:lstStyle/>
        <a:p>
          <a:endParaRPr lang="en-US"/>
        </a:p>
      </dgm:t>
    </dgm:pt>
    <dgm:pt modelId="{39913ADA-51D3-4F24-AE63-FA6E3DA4CAB4}">
      <dgm:prSet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নগদ প্রাপ্তি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8896A80-4EBB-4669-AF84-47A45E0B1546}" type="parTrans" cxnId="{264D038E-27B6-4CA7-A078-0ADC15A4A7A7}">
      <dgm:prSet/>
      <dgm:spPr/>
      <dgm:t>
        <a:bodyPr/>
        <a:lstStyle/>
        <a:p>
          <a:endParaRPr lang="en-US"/>
        </a:p>
      </dgm:t>
    </dgm:pt>
    <dgm:pt modelId="{D57BE4C3-BA4E-49DA-AEBD-FA1B2B265679}" type="sibTrans" cxnId="{264D038E-27B6-4CA7-A078-0ADC15A4A7A7}">
      <dgm:prSet/>
      <dgm:spPr/>
      <dgm:t>
        <a:bodyPr/>
        <a:lstStyle/>
        <a:p>
          <a:endParaRPr lang="en-US"/>
        </a:p>
      </dgm:t>
    </dgm:pt>
    <dgm:pt modelId="{4AEB1389-66E7-42A4-9DAC-16EB59CF86D8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নগদ প্রদান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C5DC850-BD86-4F5B-9DF6-E31BA6ECAD70}" type="parTrans" cxnId="{81CC8D67-74B0-4871-9DCC-F98B9CE1236F}">
      <dgm:prSet/>
      <dgm:spPr/>
      <dgm:t>
        <a:bodyPr/>
        <a:lstStyle/>
        <a:p>
          <a:endParaRPr lang="en-US"/>
        </a:p>
      </dgm:t>
    </dgm:pt>
    <dgm:pt modelId="{209505A6-7C9A-496B-9A55-9914406E76F5}" type="sibTrans" cxnId="{81CC8D67-74B0-4871-9DCC-F98B9CE1236F}">
      <dgm:prSet/>
      <dgm:spPr/>
      <dgm:t>
        <a:bodyPr/>
        <a:lstStyle/>
        <a:p>
          <a:endParaRPr lang="en-US"/>
        </a:p>
      </dgm:t>
    </dgm:pt>
    <dgm:pt modelId="{901A23A4-4979-4908-84B9-9549C8C217E4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সমাপনি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193591F-F9E1-4972-95C3-B806CD8C1144}" type="parTrans" cxnId="{C758FAE5-064E-4CC8-8331-08BBE320500E}">
      <dgm:prSet/>
      <dgm:spPr/>
      <dgm:t>
        <a:bodyPr/>
        <a:lstStyle/>
        <a:p>
          <a:endParaRPr lang="en-US"/>
        </a:p>
      </dgm:t>
    </dgm:pt>
    <dgm:pt modelId="{518B98E4-8EA9-4CF1-8BD3-2850DBBA0C36}" type="sibTrans" cxnId="{C758FAE5-064E-4CC8-8331-08BBE320500E}">
      <dgm:prSet/>
      <dgm:spPr/>
      <dgm:t>
        <a:bodyPr/>
        <a:lstStyle/>
        <a:p>
          <a:endParaRPr lang="en-US"/>
        </a:p>
      </dgm:t>
    </dgm:pt>
    <dgm:pt modelId="{85FB8C23-9CFC-49A2-A998-7BBD2E5ABCD6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প্রারম্ভিক জাবেদা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B7FAFED-B373-496E-83A7-95D38C5684B7}" type="parTrans" cxnId="{AFF5FE0D-B824-43C3-AD02-B7AB5E40790B}">
      <dgm:prSet/>
      <dgm:spPr/>
      <dgm:t>
        <a:bodyPr/>
        <a:lstStyle/>
        <a:p>
          <a:endParaRPr lang="en-US"/>
        </a:p>
      </dgm:t>
    </dgm:pt>
    <dgm:pt modelId="{385103ED-C8CE-4716-86E7-0ECF2E2A4FF8}" type="sibTrans" cxnId="{AFF5FE0D-B824-43C3-AD02-B7AB5E40790B}">
      <dgm:prSet/>
      <dgm:spPr/>
      <dgm:t>
        <a:bodyPr/>
        <a:lstStyle/>
        <a:p>
          <a:endParaRPr lang="en-US"/>
        </a:p>
      </dgm:t>
    </dgm:pt>
    <dgm:pt modelId="{A56BEED3-1789-4820-A963-1A8F386A03D9}" type="pres">
      <dgm:prSet presAssocID="{5EC93087-C63F-4E26-B163-21A897915EE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CC6471-D9D8-46C5-8BF4-1304C44C68BE}" type="pres">
      <dgm:prSet presAssocID="{4E2DA9FD-554F-47DD-A16C-74F209C75667}" presName="posSpace" presStyleCnt="0"/>
      <dgm:spPr/>
    </dgm:pt>
    <dgm:pt modelId="{19EE9A3D-D4F0-477F-9439-18E14BAFC87A}" type="pres">
      <dgm:prSet presAssocID="{4E2DA9FD-554F-47DD-A16C-74F209C75667}" presName="vertFlow" presStyleCnt="0"/>
      <dgm:spPr/>
    </dgm:pt>
    <dgm:pt modelId="{DCC6EB6D-5AD5-4AEC-8616-80B2B26632A6}" type="pres">
      <dgm:prSet presAssocID="{4E2DA9FD-554F-47DD-A16C-74F209C75667}" presName="topSpace" presStyleCnt="0"/>
      <dgm:spPr/>
    </dgm:pt>
    <dgm:pt modelId="{9A082E42-7310-4AFA-B1AD-9FEEED6B5766}" type="pres">
      <dgm:prSet presAssocID="{4E2DA9FD-554F-47DD-A16C-74F209C75667}" presName="firstComp" presStyleCnt="0"/>
      <dgm:spPr/>
    </dgm:pt>
    <dgm:pt modelId="{368E055C-8C67-4C1B-B31E-B0E54202D7BD}" type="pres">
      <dgm:prSet presAssocID="{4E2DA9FD-554F-47DD-A16C-74F209C75667}" presName="firstChild" presStyleLbl="bgAccFollowNode1" presStyleIdx="0" presStyleCnt="10"/>
      <dgm:spPr/>
      <dgm:t>
        <a:bodyPr/>
        <a:lstStyle/>
        <a:p>
          <a:endParaRPr lang="en-US"/>
        </a:p>
      </dgm:t>
    </dgm:pt>
    <dgm:pt modelId="{A7FB2782-75E5-48FA-89C3-E6191D437DA3}" type="pres">
      <dgm:prSet presAssocID="{4E2DA9FD-554F-47DD-A16C-74F209C75667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7A6D7-1F0A-45D9-9BC9-F5477DDD3FB9}" type="pres">
      <dgm:prSet presAssocID="{26770CCA-66BA-4234-87E2-2B03C512F7D5}" presName="comp" presStyleCnt="0"/>
      <dgm:spPr/>
    </dgm:pt>
    <dgm:pt modelId="{0A4EFD9E-2C22-42DE-AF5E-1DC1FFD6314A}" type="pres">
      <dgm:prSet presAssocID="{26770CCA-66BA-4234-87E2-2B03C512F7D5}" presName="child" presStyleLbl="bgAccFollowNode1" presStyleIdx="1" presStyleCnt="10"/>
      <dgm:spPr/>
      <dgm:t>
        <a:bodyPr/>
        <a:lstStyle/>
        <a:p>
          <a:endParaRPr lang="en-US"/>
        </a:p>
      </dgm:t>
    </dgm:pt>
    <dgm:pt modelId="{D0C6F3B2-3A05-48D7-8C42-C45F4C843F20}" type="pres">
      <dgm:prSet presAssocID="{26770CCA-66BA-4234-87E2-2B03C512F7D5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055EE-238C-485E-82E7-0D3AC522F729}" type="pres">
      <dgm:prSet presAssocID="{A01A7AAB-4B09-4986-8DB8-8C1FC5F7E8C9}" presName="comp" presStyleCnt="0"/>
      <dgm:spPr/>
    </dgm:pt>
    <dgm:pt modelId="{EB577494-3CCA-46B0-A244-8D14C91A0218}" type="pres">
      <dgm:prSet presAssocID="{A01A7AAB-4B09-4986-8DB8-8C1FC5F7E8C9}" presName="child" presStyleLbl="bgAccFollowNode1" presStyleIdx="2" presStyleCnt="10"/>
      <dgm:spPr/>
      <dgm:t>
        <a:bodyPr/>
        <a:lstStyle/>
        <a:p>
          <a:endParaRPr lang="en-US"/>
        </a:p>
      </dgm:t>
    </dgm:pt>
    <dgm:pt modelId="{127C0CDF-559B-4BA6-92C5-69F0A44CB87E}" type="pres">
      <dgm:prSet presAssocID="{A01A7AAB-4B09-4986-8DB8-8C1FC5F7E8C9}" presName="childTx" presStyleLbl="bg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1348C-EB12-4838-A6AE-B0A2CFE690A8}" type="pres">
      <dgm:prSet presAssocID="{ACF08C07-878B-4B2B-B721-56C0FDC12955}" presName="comp" presStyleCnt="0"/>
      <dgm:spPr/>
    </dgm:pt>
    <dgm:pt modelId="{6A908CD5-7CA0-478C-9B0D-7C48D94E9D9A}" type="pres">
      <dgm:prSet presAssocID="{ACF08C07-878B-4B2B-B721-56C0FDC12955}" presName="child" presStyleLbl="bgAccFollowNode1" presStyleIdx="3" presStyleCnt="10"/>
      <dgm:spPr/>
      <dgm:t>
        <a:bodyPr/>
        <a:lstStyle/>
        <a:p>
          <a:endParaRPr lang="en-US"/>
        </a:p>
      </dgm:t>
    </dgm:pt>
    <dgm:pt modelId="{4662CD32-3648-42D0-B468-A0B54A3C816D}" type="pres">
      <dgm:prSet presAssocID="{ACF08C07-878B-4B2B-B721-56C0FDC12955}" presName="childTx" presStyleLbl="bgAccFollow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8C760-E83C-4C31-AB6B-A752F4006D82}" type="pres">
      <dgm:prSet presAssocID="{39913ADA-51D3-4F24-AE63-FA6E3DA4CAB4}" presName="comp" presStyleCnt="0"/>
      <dgm:spPr/>
    </dgm:pt>
    <dgm:pt modelId="{379FC121-A261-4931-B724-572F1FC36B33}" type="pres">
      <dgm:prSet presAssocID="{39913ADA-51D3-4F24-AE63-FA6E3DA4CAB4}" presName="child" presStyleLbl="bgAccFollowNode1" presStyleIdx="4" presStyleCnt="10"/>
      <dgm:spPr/>
      <dgm:t>
        <a:bodyPr/>
        <a:lstStyle/>
        <a:p>
          <a:endParaRPr lang="en-US"/>
        </a:p>
      </dgm:t>
    </dgm:pt>
    <dgm:pt modelId="{DD2F656B-1CE4-43C7-8998-3C3434F889C6}" type="pres">
      <dgm:prSet presAssocID="{39913ADA-51D3-4F24-AE63-FA6E3DA4CAB4}" presName="childTx" presStyleLbl="bg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E7954-D03F-4E7E-B4F4-E991A6A197A8}" type="pres">
      <dgm:prSet presAssocID="{4AEB1389-66E7-42A4-9DAC-16EB59CF86D8}" presName="comp" presStyleCnt="0"/>
      <dgm:spPr/>
    </dgm:pt>
    <dgm:pt modelId="{3C03916C-3454-436B-9449-413DBBF3C1E1}" type="pres">
      <dgm:prSet presAssocID="{4AEB1389-66E7-42A4-9DAC-16EB59CF86D8}" presName="child" presStyleLbl="bgAccFollowNode1" presStyleIdx="5" presStyleCnt="10"/>
      <dgm:spPr/>
      <dgm:t>
        <a:bodyPr/>
        <a:lstStyle/>
        <a:p>
          <a:endParaRPr lang="en-US"/>
        </a:p>
      </dgm:t>
    </dgm:pt>
    <dgm:pt modelId="{54E3B86D-57CB-4798-96FB-AE6AF9CCD7C5}" type="pres">
      <dgm:prSet presAssocID="{4AEB1389-66E7-42A4-9DAC-16EB59CF86D8}" presName="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85320-658E-4CC6-9126-3684AF9B2F2A}" type="pres">
      <dgm:prSet presAssocID="{4E2DA9FD-554F-47DD-A16C-74F209C75667}" presName="negSpace" presStyleCnt="0"/>
      <dgm:spPr/>
    </dgm:pt>
    <dgm:pt modelId="{89574E73-B0DA-491B-8933-60BCEBB7B032}" type="pres">
      <dgm:prSet presAssocID="{4E2DA9FD-554F-47DD-A16C-74F209C75667}" presName="circle" presStyleLbl="node1" presStyleIdx="0" presStyleCnt="2" custScaleX="105371"/>
      <dgm:spPr/>
      <dgm:t>
        <a:bodyPr/>
        <a:lstStyle/>
        <a:p>
          <a:endParaRPr lang="en-US"/>
        </a:p>
      </dgm:t>
    </dgm:pt>
    <dgm:pt modelId="{A65ACED3-5017-4E04-97A0-5E2232A01C23}" type="pres">
      <dgm:prSet presAssocID="{BC49CB9D-47B6-4A4B-86CB-61CAEA7DBD4E}" presName="transSpace" presStyleCnt="0"/>
      <dgm:spPr/>
    </dgm:pt>
    <dgm:pt modelId="{27643C59-1C6A-4ED7-B6FA-469830E83CCE}" type="pres">
      <dgm:prSet presAssocID="{81446519-6850-49F0-800F-6BE97FC7E604}" presName="posSpace" presStyleCnt="0"/>
      <dgm:spPr/>
    </dgm:pt>
    <dgm:pt modelId="{AF94CE5F-78FC-40DB-94EE-03C885F80C2A}" type="pres">
      <dgm:prSet presAssocID="{81446519-6850-49F0-800F-6BE97FC7E604}" presName="vertFlow" presStyleCnt="0"/>
      <dgm:spPr/>
    </dgm:pt>
    <dgm:pt modelId="{1EEC399F-F5CB-4708-819F-509597788AEE}" type="pres">
      <dgm:prSet presAssocID="{81446519-6850-49F0-800F-6BE97FC7E604}" presName="topSpace" presStyleCnt="0"/>
      <dgm:spPr/>
    </dgm:pt>
    <dgm:pt modelId="{3029201C-0BEF-4913-AEDE-4841B84D9B48}" type="pres">
      <dgm:prSet presAssocID="{81446519-6850-49F0-800F-6BE97FC7E604}" presName="firstComp" presStyleCnt="0"/>
      <dgm:spPr/>
    </dgm:pt>
    <dgm:pt modelId="{26B2B57A-A8A5-412F-997B-26C1C8F28A49}" type="pres">
      <dgm:prSet presAssocID="{81446519-6850-49F0-800F-6BE97FC7E604}" presName="firstChild" presStyleLbl="bgAccFollowNode1" presStyleIdx="6" presStyleCnt="10"/>
      <dgm:spPr/>
      <dgm:t>
        <a:bodyPr/>
        <a:lstStyle/>
        <a:p>
          <a:endParaRPr lang="en-US"/>
        </a:p>
      </dgm:t>
    </dgm:pt>
    <dgm:pt modelId="{A9500C93-7970-42D4-8D47-30ED49E2B1F2}" type="pres">
      <dgm:prSet presAssocID="{81446519-6850-49F0-800F-6BE97FC7E604}" presName="first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6EA97-E8D3-4653-8C66-0EDB0AA1C71E}" type="pres">
      <dgm:prSet presAssocID="{AB569E35-F74C-4EC0-BBC0-B437EB3568ED}" presName="comp" presStyleCnt="0"/>
      <dgm:spPr/>
    </dgm:pt>
    <dgm:pt modelId="{28054053-E162-47FD-AFEA-6C5B760622D3}" type="pres">
      <dgm:prSet presAssocID="{AB569E35-F74C-4EC0-BBC0-B437EB3568ED}" presName="child" presStyleLbl="bgAccFollowNode1" presStyleIdx="7" presStyleCnt="10"/>
      <dgm:spPr/>
      <dgm:t>
        <a:bodyPr/>
        <a:lstStyle/>
        <a:p>
          <a:endParaRPr lang="en-US"/>
        </a:p>
      </dgm:t>
    </dgm:pt>
    <dgm:pt modelId="{B9BE1961-E526-4A78-82CE-33655BA92EE5}" type="pres">
      <dgm:prSet presAssocID="{AB569E35-F74C-4EC0-BBC0-B437EB3568ED}" presName="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32A3-9390-4E77-B3FC-E037EE5E0B57}" type="pres">
      <dgm:prSet presAssocID="{901A23A4-4979-4908-84B9-9549C8C217E4}" presName="comp" presStyleCnt="0"/>
      <dgm:spPr/>
    </dgm:pt>
    <dgm:pt modelId="{FA296727-64F4-4407-8A8C-26B786011733}" type="pres">
      <dgm:prSet presAssocID="{901A23A4-4979-4908-84B9-9549C8C217E4}" presName="child" presStyleLbl="bgAccFollowNode1" presStyleIdx="8" presStyleCnt="10"/>
      <dgm:spPr/>
      <dgm:t>
        <a:bodyPr/>
        <a:lstStyle/>
        <a:p>
          <a:endParaRPr lang="en-US"/>
        </a:p>
      </dgm:t>
    </dgm:pt>
    <dgm:pt modelId="{FC18CFA0-E1C7-45BA-B497-4669767D4EDB}" type="pres">
      <dgm:prSet presAssocID="{901A23A4-4979-4908-84B9-9549C8C217E4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36A2E-EFC9-4EF2-B668-9EA76A2A3E45}" type="pres">
      <dgm:prSet presAssocID="{85FB8C23-9CFC-49A2-A998-7BBD2E5ABCD6}" presName="comp" presStyleCnt="0"/>
      <dgm:spPr/>
    </dgm:pt>
    <dgm:pt modelId="{F3264AC9-BA4F-4D45-9100-355489A6498F}" type="pres">
      <dgm:prSet presAssocID="{85FB8C23-9CFC-49A2-A998-7BBD2E5ABCD6}" presName="child" presStyleLbl="bgAccFollowNode1" presStyleIdx="9" presStyleCnt="10"/>
      <dgm:spPr/>
      <dgm:t>
        <a:bodyPr/>
        <a:lstStyle/>
        <a:p>
          <a:endParaRPr lang="en-US"/>
        </a:p>
      </dgm:t>
    </dgm:pt>
    <dgm:pt modelId="{3F2AF2D1-5595-49D1-9C03-0FBFD46C2AA4}" type="pres">
      <dgm:prSet presAssocID="{85FB8C23-9CFC-49A2-A998-7BBD2E5ABCD6}" presName="childTx" presStyleLbl="bgAccFollow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EF266-D5F4-44E2-A708-17D0820EC27C}" type="pres">
      <dgm:prSet presAssocID="{81446519-6850-49F0-800F-6BE97FC7E604}" presName="negSpace" presStyleCnt="0"/>
      <dgm:spPr/>
    </dgm:pt>
    <dgm:pt modelId="{0CB7692B-2708-4D09-860E-3EF34503894F}" type="pres">
      <dgm:prSet presAssocID="{81446519-6850-49F0-800F-6BE97FC7E604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FEDBE297-D598-4E62-B3E8-EF94A523101A}" type="presOf" srcId="{26770CCA-66BA-4234-87E2-2B03C512F7D5}" destId="{0A4EFD9E-2C22-42DE-AF5E-1DC1FFD6314A}" srcOrd="0" destOrd="0" presId="urn:microsoft.com/office/officeart/2005/8/layout/hList9"/>
    <dgm:cxn modelId="{921A90C2-335E-42CD-BD74-0B3A66A9C886}" srcId="{4E2DA9FD-554F-47DD-A16C-74F209C75667}" destId="{26770CCA-66BA-4234-87E2-2B03C512F7D5}" srcOrd="1" destOrd="0" parTransId="{D311977E-FDC7-482A-8C96-39011DCE8AF3}" sibTransId="{8CA1C10F-5467-4C60-9DF9-6FEAA1115AC6}"/>
    <dgm:cxn modelId="{7851D047-67E7-44ED-BA63-F126BC3135E1}" type="presOf" srcId="{85FB8C23-9CFC-49A2-A998-7BBD2E5ABCD6}" destId="{F3264AC9-BA4F-4D45-9100-355489A6498F}" srcOrd="0" destOrd="0" presId="urn:microsoft.com/office/officeart/2005/8/layout/hList9"/>
    <dgm:cxn modelId="{C872D69A-E967-4AFF-B148-E0F9DCE7692E}" srcId="{4E2DA9FD-554F-47DD-A16C-74F209C75667}" destId="{6697A849-60FF-465D-9D48-8DBB58FAAEFA}" srcOrd="0" destOrd="0" parTransId="{CFC08B9F-BC8B-4B0A-BE59-4BC00495EE30}" sibTransId="{9A299BE5-715F-4F1E-9004-F6E790C4C47D}"/>
    <dgm:cxn modelId="{565C39B6-2B14-47F1-AE23-187307BA3A60}" type="presOf" srcId="{AB569E35-F74C-4EC0-BBC0-B437EB3568ED}" destId="{B9BE1961-E526-4A78-82CE-33655BA92EE5}" srcOrd="1" destOrd="0" presId="urn:microsoft.com/office/officeart/2005/8/layout/hList9"/>
    <dgm:cxn modelId="{7C66551B-D66F-49DF-86C7-4F939C94057C}" type="presOf" srcId="{81446519-6850-49F0-800F-6BE97FC7E604}" destId="{0CB7692B-2708-4D09-860E-3EF34503894F}" srcOrd="0" destOrd="0" presId="urn:microsoft.com/office/officeart/2005/8/layout/hList9"/>
    <dgm:cxn modelId="{40060A72-9C01-4798-8F15-F7DED8E0F25F}" type="presOf" srcId="{39913ADA-51D3-4F24-AE63-FA6E3DA4CAB4}" destId="{DD2F656B-1CE4-43C7-8998-3C3434F889C6}" srcOrd="1" destOrd="0" presId="urn:microsoft.com/office/officeart/2005/8/layout/hList9"/>
    <dgm:cxn modelId="{DA74AD8C-9A91-432E-9680-7E55CC65560A}" type="presOf" srcId="{ACF08C07-878B-4B2B-B721-56C0FDC12955}" destId="{4662CD32-3648-42D0-B468-A0B54A3C816D}" srcOrd="1" destOrd="0" presId="urn:microsoft.com/office/officeart/2005/8/layout/hList9"/>
    <dgm:cxn modelId="{E8E48EFB-6273-4E23-97F4-52C2C930158F}" type="presOf" srcId="{5EC93087-C63F-4E26-B163-21A897915EEE}" destId="{A56BEED3-1789-4820-A963-1A8F386A03D9}" srcOrd="0" destOrd="0" presId="urn:microsoft.com/office/officeart/2005/8/layout/hList9"/>
    <dgm:cxn modelId="{74F30751-7FD0-41DB-BCAD-00B37A9D5520}" type="presOf" srcId="{4E2DA9FD-554F-47DD-A16C-74F209C75667}" destId="{89574E73-B0DA-491B-8933-60BCEBB7B032}" srcOrd="0" destOrd="0" presId="urn:microsoft.com/office/officeart/2005/8/layout/hList9"/>
    <dgm:cxn modelId="{DE16E1D8-6E01-4A5D-9954-E4242C3CF810}" type="presOf" srcId="{4AEB1389-66E7-42A4-9DAC-16EB59CF86D8}" destId="{54E3B86D-57CB-4798-96FB-AE6AF9CCD7C5}" srcOrd="1" destOrd="0" presId="urn:microsoft.com/office/officeart/2005/8/layout/hList9"/>
    <dgm:cxn modelId="{58B4E2D9-A5B8-4B70-A1B2-AA61D1D396A2}" type="presOf" srcId="{85FB8C23-9CFC-49A2-A998-7BBD2E5ABCD6}" destId="{3F2AF2D1-5595-49D1-9C03-0FBFD46C2AA4}" srcOrd="1" destOrd="0" presId="urn:microsoft.com/office/officeart/2005/8/layout/hList9"/>
    <dgm:cxn modelId="{39566AAC-FE11-412E-A9B5-D5C3E77F9F2F}" type="presOf" srcId="{901A23A4-4979-4908-84B9-9549C8C217E4}" destId="{FC18CFA0-E1C7-45BA-B497-4669767D4EDB}" srcOrd="1" destOrd="0" presId="urn:microsoft.com/office/officeart/2005/8/layout/hList9"/>
    <dgm:cxn modelId="{33BAD171-1318-4794-918F-80342B2DB61F}" type="presOf" srcId="{26770CCA-66BA-4234-87E2-2B03C512F7D5}" destId="{D0C6F3B2-3A05-48D7-8C42-C45F4C843F20}" srcOrd="1" destOrd="0" presId="urn:microsoft.com/office/officeart/2005/8/layout/hList9"/>
    <dgm:cxn modelId="{EB1CB8D9-5FF3-47CF-A76E-2F551428A567}" type="presOf" srcId="{AB569E35-F74C-4EC0-BBC0-B437EB3568ED}" destId="{28054053-E162-47FD-AFEA-6C5B760622D3}" srcOrd="0" destOrd="0" presId="urn:microsoft.com/office/officeart/2005/8/layout/hList9"/>
    <dgm:cxn modelId="{81CC8D67-74B0-4871-9DCC-F98B9CE1236F}" srcId="{4E2DA9FD-554F-47DD-A16C-74F209C75667}" destId="{4AEB1389-66E7-42A4-9DAC-16EB59CF86D8}" srcOrd="5" destOrd="0" parTransId="{1C5DC850-BD86-4F5B-9DF6-E31BA6ECAD70}" sibTransId="{209505A6-7C9A-496B-9A55-9914406E76F5}"/>
    <dgm:cxn modelId="{8597C28B-D26C-4EE4-BBC6-5AE5385FEA6E}" type="presOf" srcId="{ACF08C07-878B-4B2B-B721-56C0FDC12955}" destId="{6A908CD5-7CA0-478C-9B0D-7C48D94E9D9A}" srcOrd="0" destOrd="0" presId="urn:microsoft.com/office/officeart/2005/8/layout/hList9"/>
    <dgm:cxn modelId="{1F7D5472-B820-4DEA-BFDB-225B3847AA4F}" srcId="{81446519-6850-49F0-800F-6BE97FC7E604}" destId="{AB569E35-F74C-4EC0-BBC0-B437EB3568ED}" srcOrd="1" destOrd="0" parTransId="{9A4CE1BA-6114-4D27-9DFF-830F5502C82E}" sibTransId="{500CDEFB-F72F-4FCE-A6DD-47D3551B1887}"/>
    <dgm:cxn modelId="{3445C58B-4B87-4327-B495-E3A9CA416F8A}" type="presOf" srcId="{97B79A25-C7AA-4D2A-8614-7B4165577273}" destId="{A9500C93-7970-42D4-8D47-30ED49E2B1F2}" srcOrd="1" destOrd="0" presId="urn:microsoft.com/office/officeart/2005/8/layout/hList9"/>
    <dgm:cxn modelId="{264D038E-27B6-4CA7-A078-0ADC15A4A7A7}" srcId="{4E2DA9FD-554F-47DD-A16C-74F209C75667}" destId="{39913ADA-51D3-4F24-AE63-FA6E3DA4CAB4}" srcOrd="4" destOrd="0" parTransId="{C8896A80-4EBB-4669-AF84-47A45E0B1546}" sibTransId="{D57BE4C3-BA4E-49DA-AEBD-FA1B2B265679}"/>
    <dgm:cxn modelId="{B6C8E760-7FEC-4C64-811F-9E08C9BAE662}" type="presOf" srcId="{6697A849-60FF-465D-9D48-8DBB58FAAEFA}" destId="{A7FB2782-75E5-48FA-89C3-E6191D437DA3}" srcOrd="1" destOrd="0" presId="urn:microsoft.com/office/officeart/2005/8/layout/hList9"/>
    <dgm:cxn modelId="{0E9691DB-C82E-4F44-A891-6B08B85B7EE0}" type="presOf" srcId="{97B79A25-C7AA-4D2A-8614-7B4165577273}" destId="{26B2B57A-A8A5-412F-997B-26C1C8F28A49}" srcOrd="0" destOrd="0" presId="urn:microsoft.com/office/officeart/2005/8/layout/hList9"/>
    <dgm:cxn modelId="{3A2E97E8-5403-4B21-9148-4F2AEED3FAC2}" type="presOf" srcId="{A01A7AAB-4B09-4986-8DB8-8C1FC5F7E8C9}" destId="{127C0CDF-559B-4BA6-92C5-69F0A44CB87E}" srcOrd="1" destOrd="0" presId="urn:microsoft.com/office/officeart/2005/8/layout/hList9"/>
    <dgm:cxn modelId="{F166F2D5-3597-47B4-BE46-32D603E751A8}" srcId="{4E2DA9FD-554F-47DD-A16C-74F209C75667}" destId="{ACF08C07-878B-4B2B-B721-56C0FDC12955}" srcOrd="3" destOrd="0" parTransId="{D79882E9-8136-48C4-AEBA-A53BAC514CC1}" sibTransId="{9EB8D175-B755-4D8B-98D3-9158FF9D304A}"/>
    <dgm:cxn modelId="{4928A530-30EF-4384-A276-97A00ABB548F}" srcId="{4E2DA9FD-554F-47DD-A16C-74F209C75667}" destId="{A01A7AAB-4B09-4986-8DB8-8C1FC5F7E8C9}" srcOrd="2" destOrd="0" parTransId="{A77023CE-4FF7-45DC-AFD2-43176FC9D6CB}" sibTransId="{00E6E9BA-1C18-449C-AC5E-E3DC391BEEE1}"/>
    <dgm:cxn modelId="{88674FB5-46A0-46E0-A31F-4003E6F80AE9}" srcId="{5EC93087-C63F-4E26-B163-21A897915EEE}" destId="{81446519-6850-49F0-800F-6BE97FC7E604}" srcOrd="1" destOrd="0" parTransId="{7739E03E-971D-48AC-9E07-ABF20BB0475B}" sibTransId="{00CAB65C-235D-480D-AB05-5AC43E1DE944}"/>
    <dgm:cxn modelId="{180263D8-D483-4D33-8B7D-B8B43D7B51F7}" srcId="{5EC93087-C63F-4E26-B163-21A897915EEE}" destId="{4E2DA9FD-554F-47DD-A16C-74F209C75667}" srcOrd="0" destOrd="0" parTransId="{BF284D53-52F9-423C-92D3-3E09867A9EE5}" sibTransId="{BC49CB9D-47B6-4A4B-86CB-61CAEA7DBD4E}"/>
    <dgm:cxn modelId="{CFB02973-661E-4F70-AA4F-6961B7B827B9}" type="presOf" srcId="{901A23A4-4979-4908-84B9-9549C8C217E4}" destId="{FA296727-64F4-4407-8A8C-26B786011733}" srcOrd="0" destOrd="0" presId="urn:microsoft.com/office/officeart/2005/8/layout/hList9"/>
    <dgm:cxn modelId="{05D025E8-E10D-429B-942C-C9A10C769B61}" type="presOf" srcId="{39913ADA-51D3-4F24-AE63-FA6E3DA4CAB4}" destId="{379FC121-A261-4931-B724-572F1FC36B33}" srcOrd="0" destOrd="0" presId="urn:microsoft.com/office/officeart/2005/8/layout/hList9"/>
    <dgm:cxn modelId="{AFF5FE0D-B824-43C3-AD02-B7AB5E40790B}" srcId="{81446519-6850-49F0-800F-6BE97FC7E604}" destId="{85FB8C23-9CFC-49A2-A998-7BBD2E5ABCD6}" srcOrd="3" destOrd="0" parTransId="{9B7FAFED-B373-496E-83A7-95D38C5684B7}" sibTransId="{385103ED-C8CE-4716-86E7-0ECF2E2A4FF8}"/>
    <dgm:cxn modelId="{C758FAE5-064E-4CC8-8331-08BBE320500E}" srcId="{81446519-6850-49F0-800F-6BE97FC7E604}" destId="{901A23A4-4979-4908-84B9-9549C8C217E4}" srcOrd="2" destOrd="0" parTransId="{C193591F-F9E1-4972-95C3-B806CD8C1144}" sibTransId="{518B98E4-8EA9-4CF1-8BD3-2850DBBA0C36}"/>
    <dgm:cxn modelId="{63554269-947E-44D8-BBF7-2571CC167768}" type="presOf" srcId="{4AEB1389-66E7-42A4-9DAC-16EB59CF86D8}" destId="{3C03916C-3454-436B-9449-413DBBF3C1E1}" srcOrd="0" destOrd="0" presId="urn:microsoft.com/office/officeart/2005/8/layout/hList9"/>
    <dgm:cxn modelId="{3912D9A6-7B87-4E23-9719-1BFF202E7195}" type="presOf" srcId="{A01A7AAB-4B09-4986-8DB8-8C1FC5F7E8C9}" destId="{EB577494-3CCA-46B0-A244-8D14C91A0218}" srcOrd="0" destOrd="0" presId="urn:microsoft.com/office/officeart/2005/8/layout/hList9"/>
    <dgm:cxn modelId="{ED93C7D1-7785-49A6-981E-55AA6BCD0F65}" type="presOf" srcId="{6697A849-60FF-465D-9D48-8DBB58FAAEFA}" destId="{368E055C-8C67-4C1B-B31E-B0E54202D7BD}" srcOrd="0" destOrd="0" presId="urn:microsoft.com/office/officeart/2005/8/layout/hList9"/>
    <dgm:cxn modelId="{3B47240A-F8E7-489E-8EF4-A05AD34F6050}" srcId="{81446519-6850-49F0-800F-6BE97FC7E604}" destId="{97B79A25-C7AA-4D2A-8614-7B4165577273}" srcOrd="0" destOrd="0" parTransId="{92169EC4-A2B6-4C7D-B1A6-29DED823F5FE}" sibTransId="{8723449F-7F9A-473F-8B87-5D03AADBAB1C}"/>
    <dgm:cxn modelId="{3531B68A-F1E1-4645-AE3B-D1E331E6DF47}" type="presParOf" srcId="{A56BEED3-1789-4820-A963-1A8F386A03D9}" destId="{42CC6471-D9D8-46C5-8BF4-1304C44C68BE}" srcOrd="0" destOrd="0" presId="urn:microsoft.com/office/officeart/2005/8/layout/hList9"/>
    <dgm:cxn modelId="{B8532F6F-3499-4394-A50E-5777B9911EE4}" type="presParOf" srcId="{A56BEED3-1789-4820-A963-1A8F386A03D9}" destId="{19EE9A3D-D4F0-477F-9439-18E14BAFC87A}" srcOrd="1" destOrd="0" presId="urn:microsoft.com/office/officeart/2005/8/layout/hList9"/>
    <dgm:cxn modelId="{C5DD437F-0DD8-4058-94C9-CA58A2DFF7A1}" type="presParOf" srcId="{19EE9A3D-D4F0-477F-9439-18E14BAFC87A}" destId="{DCC6EB6D-5AD5-4AEC-8616-80B2B26632A6}" srcOrd="0" destOrd="0" presId="urn:microsoft.com/office/officeart/2005/8/layout/hList9"/>
    <dgm:cxn modelId="{74E77556-E480-48DF-A44D-9BB86C7E4BC1}" type="presParOf" srcId="{19EE9A3D-D4F0-477F-9439-18E14BAFC87A}" destId="{9A082E42-7310-4AFA-B1AD-9FEEED6B5766}" srcOrd="1" destOrd="0" presId="urn:microsoft.com/office/officeart/2005/8/layout/hList9"/>
    <dgm:cxn modelId="{B2BCD61F-B246-4E9D-9FBE-8F1A06AB8FC9}" type="presParOf" srcId="{9A082E42-7310-4AFA-B1AD-9FEEED6B5766}" destId="{368E055C-8C67-4C1B-B31E-B0E54202D7BD}" srcOrd="0" destOrd="0" presId="urn:microsoft.com/office/officeart/2005/8/layout/hList9"/>
    <dgm:cxn modelId="{6BCA6F01-F4B1-44F7-9FDD-94AE88E94C56}" type="presParOf" srcId="{9A082E42-7310-4AFA-B1AD-9FEEED6B5766}" destId="{A7FB2782-75E5-48FA-89C3-E6191D437DA3}" srcOrd="1" destOrd="0" presId="urn:microsoft.com/office/officeart/2005/8/layout/hList9"/>
    <dgm:cxn modelId="{06BEDFA4-6D47-484C-BE0D-A7588D1B4D81}" type="presParOf" srcId="{19EE9A3D-D4F0-477F-9439-18E14BAFC87A}" destId="{E627A6D7-1F0A-45D9-9BC9-F5477DDD3FB9}" srcOrd="2" destOrd="0" presId="urn:microsoft.com/office/officeart/2005/8/layout/hList9"/>
    <dgm:cxn modelId="{65C790DC-D6A0-4388-BCAA-638A0667B426}" type="presParOf" srcId="{E627A6D7-1F0A-45D9-9BC9-F5477DDD3FB9}" destId="{0A4EFD9E-2C22-42DE-AF5E-1DC1FFD6314A}" srcOrd="0" destOrd="0" presId="urn:microsoft.com/office/officeart/2005/8/layout/hList9"/>
    <dgm:cxn modelId="{1B7BC8C7-4121-40FB-A7FB-BE2E0D1A7F02}" type="presParOf" srcId="{E627A6D7-1F0A-45D9-9BC9-F5477DDD3FB9}" destId="{D0C6F3B2-3A05-48D7-8C42-C45F4C843F20}" srcOrd="1" destOrd="0" presId="urn:microsoft.com/office/officeart/2005/8/layout/hList9"/>
    <dgm:cxn modelId="{F8D60D1D-883F-427C-A551-88AD72FD7A99}" type="presParOf" srcId="{19EE9A3D-D4F0-477F-9439-18E14BAFC87A}" destId="{B1F055EE-238C-485E-82E7-0D3AC522F729}" srcOrd="3" destOrd="0" presId="urn:microsoft.com/office/officeart/2005/8/layout/hList9"/>
    <dgm:cxn modelId="{A5130574-3C98-48F0-8EC1-B2247E2E437D}" type="presParOf" srcId="{B1F055EE-238C-485E-82E7-0D3AC522F729}" destId="{EB577494-3CCA-46B0-A244-8D14C91A0218}" srcOrd="0" destOrd="0" presId="urn:microsoft.com/office/officeart/2005/8/layout/hList9"/>
    <dgm:cxn modelId="{748B6B21-5166-4EE5-AF94-E43B72A3C7F7}" type="presParOf" srcId="{B1F055EE-238C-485E-82E7-0D3AC522F729}" destId="{127C0CDF-559B-4BA6-92C5-69F0A44CB87E}" srcOrd="1" destOrd="0" presId="urn:microsoft.com/office/officeart/2005/8/layout/hList9"/>
    <dgm:cxn modelId="{CDF6CF4A-C8CC-4E87-A143-0270F72DE60F}" type="presParOf" srcId="{19EE9A3D-D4F0-477F-9439-18E14BAFC87A}" destId="{3691348C-EB12-4838-A6AE-B0A2CFE690A8}" srcOrd="4" destOrd="0" presId="urn:microsoft.com/office/officeart/2005/8/layout/hList9"/>
    <dgm:cxn modelId="{8CB054A2-9077-414C-A25A-83B4B84C6BFA}" type="presParOf" srcId="{3691348C-EB12-4838-A6AE-B0A2CFE690A8}" destId="{6A908CD5-7CA0-478C-9B0D-7C48D94E9D9A}" srcOrd="0" destOrd="0" presId="urn:microsoft.com/office/officeart/2005/8/layout/hList9"/>
    <dgm:cxn modelId="{96D06298-4E89-4E12-A9DB-3F9FB758710F}" type="presParOf" srcId="{3691348C-EB12-4838-A6AE-B0A2CFE690A8}" destId="{4662CD32-3648-42D0-B468-A0B54A3C816D}" srcOrd="1" destOrd="0" presId="urn:microsoft.com/office/officeart/2005/8/layout/hList9"/>
    <dgm:cxn modelId="{7886F820-A12C-42ED-9702-181B93F6693A}" type="presParOf" srcId="{19EE9A3D-D4F0-477F-9439-18E14BAFC87A}" destId="{CD58C760-E83C-4C31-AB6B-A752F4006D82}" srcOrd="5" destOrd="0" presId="urn:microsoft.com/office/officeart/2005/8/layout/hList9"/>
    <dgm:cxn modelId="{510099BB-1E8D-4C18-A422-2A77B88423FF}" type="presParOf" srcId="{CD58C760-E83C-4C31-AB6B-A752F4006D82}" destId="{379FC121-A261-4931-B724-572F1FC36B33}" srcOrd="0" destOrd="0" presId="urn:microsoft.com/office/officeart/2005/8/layout/hList9"/>
    <dgm:cxn modelId="{1678C3F6-4399-4BFC-B9E1-A763E4B0F423}" type="presParOf" srcId="{CD58C760-E83C-4C31-AB6B-A752F4006D82}" destId="{DD2F656B-1CE4-43C7-8998-3C3434F889C6}" srcOrd="1" destOrd="0" presId="urn:microsoft.com/office/officeart/2005/8/layout/hList9"/>
    <dgm:cxn modelId="{57260E98-A79A-4E72-8CFE-AC336C9C9D17}" type="presParOf" srcId="{19EE9A3D-D4F0-477F-9439-18E14BAFC87A}" destId="{5D0E7954-D03F-4E7E-B4F4-E991A6A197A8}" srcOrd="6" destOrd="0" presId="urn:microsoft.com/office/officeart/2005/8/layout/hList9"/>
    <dgm:cxn modelId="{19238C3E-E5FC-4AB7-84BA-E207634B43EE}" type="presParOf" srcId="{5D0E7954-D03F-4E7E-B4F4-E991A6A197A8}" destId="{3C03916C-3454-436B-9449-413DBBF3C1E1}" srcOrd="0" destOrd="0" presId="urn:microsoft.com/office/officeart/2005/8/layout/hList9"/>
    <dgm:cxn modelId="{16D841BD-07F3-4354-A950-CD552553E3C1}" type="presParOf" srcId="{5D0E7954-D03F-4E7E-B4F4-E991A6A197A8}" destId="{54E3B86D-57CB-4798-96FB-AE6AF9CCD7C5}" srcOrd="1" destOrd="0" presId="urn:microsoft.com/office/officeart/2005/8/layout/hList9"/>
    <dgm:cxn modelId="{EC212965-E1A2-4750-9157-70F4E335894D}" type="presParOf" srcId="{A56BEED3-1789-4820-A963-1A8F386A03D9}" destId="{FB485320-658E-4CC6-9126-3684AF9B2F2A}" srcOrd="2" destOrd="0" presId="urn:microsoft.com/office/officeart/2005/8/layout/hList9"/>
    <dgm:cxn modelId="{95C5E60C-0AF7-440D-B4AA-A3E6F0DCBD62}" type="presParOf" srcId="{A56BEED3-1789-4820-A963-1A8F386A03D9}" destId="{89574E73-B0DA-491B-8933-60BCEBB7B032}" srcOrd="3" destOrd="0" presId="urn:microsoft.com/office/officeart/2005/8/layout/hList9"/>
    <dgm:cxn modelId="{E0F02EFD-4A52-4CA9-801D-A58627AB9D21}" type="presParOf" srcId="{A56BEED3-1789-4820-A963-1A8F386A03D9}" destId="{A65ACED3-5017-4E04-97A0-5E2232A01C23}" srcOrd="4" destOrd="0" presId="urn:microsoft.com/office/officeart/2005/8/layout/hList9"/>
    <dgm:cxn modelId="{6F3161C8-C95F-4025-BCD8-4152B41B254B}" type="presParOf" srcId="{A56BEED3-1789-4820-A963-1A8F386A03D9}" destId="{27643C59-1C6A-4ED7-B6FA-469830E83CCE}" srcOrd="5" destOrd="0" presId="urn:microsoft.com/office/officeart/2005/8/layout/hList9"/>
    <dgm:cxn modelId="{DD0FD495-A977-45DA-AA8D-4ECFADE03BA0}" type="presParOf" srcId="{A56BEED3-1789-4820-A963-1A8F386A03D9}" destId="{AF94CE5F-78FC-40DB-94EE-03C885F80C2A}" srcOrd="6" destOrd="0" presId="urn:microsoft.com/office/officeart/2005/8/layout/hList9"/>
    <dgm:cxn modelId="{BC9FF072-91DB-4541-83E9-CE823182C4FA}" type="presParOf" srcId="{AF94CE5F-78FC-40DB-94EE-03C885F80C2A}" destId="{1EEC399F-F5CB-4708-819F-509597788AEE}" srcOrd="0" destOrd="0" presId="urn:microsoft.com/office/officeart/2005/8/layout/hList9"/>
    <dgm:cxn modelId="{3120C2EC-5278-42E1-BB2D-FC9FAD5A0294}" type="presParOf" srcId="{AF94CE5F-78FC-40DB-94EE-03C885F80C2A}" destId="{3029201C-0BEF-4913-AEDE-4841B84D9B48}" srcOrd="1" destOrd="0" presId="urn:microsoft.com/office/officeart/2005/8/layout/hList9"/>
    <dgm:cxn modelId="{B19816D0-B384-4B86-BA70-4325FF20329C}" type="presParOf" srcId="{3029201C-0BEF-4913-AEDE-4841B84D9B48}" destId="{26B2B57A-A8A5-412F-997B-26C1C8F28A49}" srcOrd="0" destOrd="0" presId="urn:microsoft.com/office/officeart/2005/8/layout/hList9"/>
    <dgm:cxn modelId="{44A6D4A9-CF49-47E4-908D-5C51F9C4601A}" type="presParOf" srcId="{3029201C-0BEF-4913-AEDE-4841B84D9B48}" destId="{A9500C93-7970-42D4-8D47-30ED49E2B1F2}" srcOrd="1" destOrd="0" presId="urn:microsoft.com/office/officeart/2005/8/layout/hList9"/>
    <dgm:cxn modelId="{917D0502-6F7A-4C56-B317-9D7F90E7300A}" type="presParOf" srcId="{AF94CE5F-78FC-40DB-94EE-03C885F80C2A}" destId="{AE26EA97-E8D3-4653-8C66-0EDB0AA1C71E}" srcOrd="2" destOrd="0" presId="urn:microsoft.com/office/officeart/2005/8/layout/hList9"/>
    <dgm:cxn modelId="{9EE0D1BF-C7EF-4912-AFA3-574D98385CB2}" type="presParOf" srcId="{AE26EA97-E8D3-4653-8C66-0EDB0AA1C71E}" destId="{28054053-E162-47FD-AFEA-6C5B760622D3}" srcOrd="0" destOrd="0" presId="urn:microsoft.com/office/officeart/2005/8/layout/hList9"/>
    <dgm:cxn modelId="{91DE06FB-640C-405C-85CB-62B84F2C8A47}" type="presParOf" srcId="{AE26EA97-E8D3-4653-8C66-0EDB0AA1C71E}" destId="{B9BE1961-E526-4A78-82CE-33655BA92EE5}" srcOrd="1" destOrd="0" presId="urn:microsoft.com/office/officeart/2005/8/layout/hList9"/>
    <dgm:cxn modelId="{F0189C4D-1468-4C05-AC5E-4562DC38D26A}" type="presParOf" srcId="{AF94CE5F-78FC-40DB-94EE-03C885F80C2A}" destId="{54C332A3-9390-4E77-B3FC-E037EE5E0B57}" srcOrd="3" destOrd="0" presId="urn:microsoft.com/office/officeart/2005/8/layout/hList9"/>
    <dgm:cxn modelId="{D3283761-63A7-4C67-B21D-AA607DDA1267}" type="presParOf" srcId="{54C332A3-9390-4E77-B3FC-E037EE5E0B57}" destId="{FA296727-64F4-4407-8A8C-26B786011733}" srcOrd="0" destOrd="0" presId="urn:microsoft.com/office/officeart/2005/8/layout/hList9"/>
    <dgm:cxn modelId="{5F9BFC05-F341-4938-8549-32015D38BDC1}" type="presParOf" srcId="{54C332A3-9390-4E77-B3FC-E037EE5E0B57}" destId="{FC18CFA0-E1C7-45BA-B497-4669767D4EDB}" srcOrd="1" destOrd="0" presId="urn:microsoft.com/office/officeart/2005/8/layout/hList9"/>
    <dgm:cxn modelId="{BAD71794-2216-4BB1-A585-B007BA922D25}" type="presParOf" srcId="{AF94CE5F-78FC-40DB-94EE-03C885F80C2A}" destId="{43D36A2E-EFC9-4EF2-B668-9EA76A2A3E45}" srcOrd="4" destOrd="0" presId="urn:microsoft.com/office/officeart/2005/8/layout/hList9"/>
    <dgm:cxn modelId="{17CDAE2C-11F0-4573-91FF-5A8B26B6AACE}" type="presParOf" srcId="{43D36A2E-EFC9-4EF2-B668-9EA76A2A3E45}" destId="{F3264AC9-BA4F-4D45-9100-355489A6498F}" srcOrd="0" destOrd="0" presId="urn:microsoft.com/office/officeart/2005/8/layout/hList9"/>
    <dgm:cxn modelId="{17DB8EFC-1874-405E-9BCA-A37244E29C03}" type="presParOf" srcId="{43D36A2E-EFC9-4EF2-B668-9EA76A2A3E45}" destId="{3F2AF2D1-5595-49D1-9C03-0FBFD46C2AA4}" srcOrd="1" destOrd="0" presId="urn:microsoft.com/office/officeart/2005/8/layout/hList9"/>
    <dgm:cxn modelId="{58888A8F-AA9F-41FB-BE98-90AE789D9EA1}" type="presParOf" srcId="{A56BEED3-1789-4820-A963-1A8F386A03D9}" destId="{6BCEF266-D5F4-44E2-A708-17D0820EC27C}" srcOrd="7" destOrd="0" presId="urn:microsoft.com/office/officeart/2005/8/layout/hList9"/>
    <dgm:cxn modelId="{2A9782D2-3FE6-4500-80E2-D58BB31A7D21}" type="presParOf" srcId="{A56BEED3-1789-4820-A963-1A8F386A03D9}" destId="{0CB7692B-2708-4D09-860E-3EF34503894F}" srcOrd="8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E055C-8C67-4C1B-B31E-B0E54202D7BD}">
      <dsp:nvSpPr>
        <dsp:cNvPr id="0" name=""/>
        <dsp:cNvSpPr/>
      </dsp:nvSpPr>
      <dsp:spPr>
        <a:xfrm>
          <a:off x="2947980" y="307826"/>
          <a:ext cx="1144472" cy="763363"/>
        </a:xfrm>
        <a:prstGeom prst="rect">
          <a:avLst/>
        </a:prstGeom>
        <a:solidFill>
          <a:srgbClr val="00B0F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ক্রয় জাবেদা 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131095" y="307826"/>
        <a:ext cx="961357" cy="763363"/>
      </dsp:txXfrm>
    </dsp:sp>
    <dsp:sp modelId="{0A4EFD9E-2C22-42DE-AF5E-1DC1FFD6314A}">
      <dsp:nvSpPr>
        <dsp:cNvPr id="0" name=""/>
        <dsp:cNvSpPr/>
      </dsp:nvSpPr>
      <dsp:spPr>
        <a:xfrm>
          <a:off x="2947980" y="1071189"/>
          <a:ext cx="1144472" cy="763363"/>
        </a:xfrm>
        <a:prstGeom prst="rect">
          <a:avLst/>
        </a:prstGeom>
        <a:solidFill>
          <a:srgbClr val="FFC00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বিক্রয় জাবেদা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131095" y="1071189"/>
        <a:ext cx="961357" cy="763363"/>
      </dsp:txXfrm>
    </dsp:sp>
    <dsp:sp modelId="{EB577494-3CCA-46B0-A244-8D14C91A0218}">
      <dsp:nvSpPr>
        <dsp:cNvPr id="0" name=""/>
        <dsp:cNvSpPr/>
      </dsp:nvSpPr>
      <dsp:spPr>
        <a:xfrm>
          <a:off x="2947980" y="1834553"/>
          <a:ext cx="1144472" cy="763363"/>
        </a:xfrm>
        <a:prstGeom prst="rect">
          <a:avLst/>
        </a:prstGeom>
        <a:solidFill>
          <a:srgbClr val="0070C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ক্রয় ফেরত জাবেদা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131095" y="1834553"/>
        <a:ext cx="961357" cy="763363"/>
      </dsp:txXfrm>
    </dsp:sp>
    <dsp:sp modelId="{6A908CD5-7CA0-478C-9B0D-7C48D94E9D9A}">
      <dsp:nvSpPr>
        <dsp:cNvPr id="0" name=""/>
        <dsp:cNvSpPr/>
      </dsp:nvSpPr>
      <dsp:spPr>
        <a:xfrm>
          <a:off x="2947980" y="2597916"/>
          <a:ext cx="1144472" cy="763363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বিক্রয় ফেরত জাবেদা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131095" y="2597916"/>
        <a:ext cx="961357" cy="763363"/>
      </dsp:txXfrm>
    </dsp:sp>
    <dsp:sp modelId="{379FC121-A261-4931-B724-572F1FC36B33}">
      <dsp:nvSpPr>
        <dsp:cNvPr id="0" name=""/>
        <dsp:cNvSpPr/>
      </dsp:nvSpPr>
      <dsp:spPr>
        <a:xfrm>
          <a:off x="2947980" y="3361279"/>
          <a:ext cx="1144472" cy="763363"/>
        </a:xfrm>
        <a:prstGeom prst="rect">
          <a:avLst/>
        </a:prstGeom>
        <a:solidFill>
          <a:srgbClr val="7030A0">
            <a:alpha val="90000"/>
          </a:srgb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নগদ প্রাপ্তি জাবেদা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131095" y="3361279"/>
        <a:ext cx="961357" cy="763363"/>
      </dsp:txXfrm>
    </dsp:sp>
    <dsp:sp modelId="{3C03916C-3454-436B-9449-413DBBF3C1E1}">
      <dsp:nvSpPr>
        <dsp:cNvPr id="0" name=""/>
        <dsp:cNvSpPr/>
      </dsp:nvSpPr>
      <dsp:spPr>
        <a:xfrm>
          <a:off x="2947980" y="4124643"/>
          <a:ext cx="1144472" cy="763363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নগদ প্রদান জাবেদা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131095" y="4124643"/>
        <a:ext cx="961357" cy="763363"/>
      </dsp:txXfrm>
    </dsp:sp>
    <dsp:sp modelId="{89574E73-B0DA-491B-8933-60BCEBB7B032}">
      <dsp:nvSpPr>
        <dsp:cNvPr id="0" name=""/>
        <dsp:cNvSpPr/>
      </dsp:nvSpPr>
      <dsp:spPr>
        <a:xfrm>
          <a:off x="2337594" y="2633"/>
          <a:ext cx="803961" cy="762981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>
              <a:latin typeface="NikoshBAN" pitchFamily="2" charset="0"/>
              <a:cs typeface="NikoshBAN" pitchFamily="2" charset="0"/>
            </a:rPr>
            <a:t>বিশেষ জাবেদা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2455331" y="114369"/>
        <a:ext cx="568487" cy="539509"/>
      </dsp:txXfrm>
    </dsp:sp>
    <dsp:sp modelId="{26B2B57A-A8A5-412F-997B-26C1C8F28A49}">
      <dsp:nvSpPr>
        <dsp:cNvPr id="0" name=""/>
        <dsp:cNvSpPr/>
      </dsp:nvSpPr>
      <dsp:spPr>
        <a:xfrm>
          <a:off x="4896414" y="307826"/>
          <a:ext cx="1144472" cy="76336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সংশোধনী জাবেদা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079530" y="307826"/>
        <a:ext cx="961357" cy="763363"/>
      </dsp:txXfrm>
    </dsp:sp>
    <dsp:sp modelId="{28054053-E162-47FD-AFEA-6C5B760622D3}">
      <dsp:nvSpPr>
        <dsp:cNvPr id="0" name=""/>
        <dsp:cNvSpPr/>
      </dsp:nvSpPr>
      <dsp:spPr>
        <a:xfrm>
          <a:off x="4896414" y="1071189"/>
          <a:ext cx="1144472" cy="7633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সমন্বয় জাবেদা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079530" y="1071189"/>
        <a:ext cx="961357" cy="763363"/>
      </dsp:txXfrm>
    </dsp:sp>
    <dsp:sp modelId="{FA296727-64F4-4407-8A8C-26B786011733}">
      <dsp:nvSpPr>
        <dsp:cNvPr id="0" name=""/>
        <dsp:cNvSpPr/>
      </dsp:nvSpPr>
      <dsp:spPr>
        <a:xfrm>
          <a:off x="4896414" y="1834553"/>
          <a:ext cx="1144472" cy="763363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সমাপনি জাবেদা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079530" y="1834553"/>
        <a:ext cx="961357" cy="763363"/>
      </dsp:txXfrm>
    </dsp:sp>
    <dsp:sp modelId="{F3264AC9-BA4F-4D45-9100-355489A6498F}">
      <dsp:nvSpPr>
        <dsp:cNvPr id="0" name=""/>
        <dsp:cNvSpPr/>
      </dsp:nvSpPr>
      <dsp:spPr>
        <a:xfrm>
          <a:off x="4896414" y="2597916"/>
          <a:ext cx="1144472" cy="76336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>
              <a:latin typeface="NikoshBAN" pitchFamily="2" charset="0"/>
              <a:cs typeface="NikoshBAN" pitchFamily="2" charset="0"/>
            </a:rPr>
            <a:t>প্রারম্ভিক জাবেদা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079530" y="2597916"/>
        <a:ext cx="961357" cy="763363"/>
      </dsp:txXfrm>
    </dsp:sp>
    <dsp:sp modelId="{0CB7692B-2708-4D09-860E-3EF34503894F}">
      <dsp:nvSpPr>
        <dsp:cNvPr id="0" name=""/>
        <dsp:cNvSpPr/>
      </dsp:nvSpPr>
      <dsp:spPr>
        <a:xfrm>
          <a:off x="4286029" y="2633"/>
          <a:ext cx="762981" cy="762981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>
              <a:latin typeface="NikoshBAN" pitchFamily="2" charset="0"/>
              <a:cs typeface="NikoshBAN" pitchFamily="2" charset="0"/>
            </a:rPr>
            <a:t>প্রকৃত জাবেদা</a:t>
          </a:r>
          <a:endParaRPr lang="en-US" sz="1900" kern="1200" dirty="0">
            <a:latin typeface="NikoshBAN" pitchFamily="2" charset="0"/>
            <a:cs typeface="NikoshBAN" pitchFamily="2" charset="0"/>
          </a:endParaRPr>
        </a:p>
      </dsp:txBody>
      <dsp:txXfrm>
        <a:off x="4397765" y="114369"/>
        <a:ext cx="539509" cy="539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CA36B-0776-41DB-8E6E-88820B54D85F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7443B-A395-45C4-B7A4-0837C18E73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3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457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9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1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3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0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5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4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1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7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0" y="268337"/>
            <a:ext cx="8644010" cy="3770263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5000" y="381000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>
                <a:solidFill>
                  <a:srgbClr val="FA60E4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FA60E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FE05679C-80EC-4FB1-8CFE-9FEEC1858458}"/>
              </a:ext>
            </a:extLst>
          </p:cNvPr>
          <p:cNvSpPr/>
          <p:nvPr/>
        </p:nvSpPr>
        <p:spPr>
          <a:xfrm>
            <a:off x="0" y="0"/>
            <a:ext cx="540728" cy="26670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D5A50020-67DB-4851-9520-1E83C6481D8F}"/>
              </a:ext>
            </a:extLst>
          </p:cNvPr>
          <p:cNvSpPr/>
          <p:nvPr/>
        </p:nvSpPr>
        <p:spPr>
          <a:xfrm flipH="1">
            <a:off x="8627306" y="0"/>
            <a:ext cx="540728" cy="2667000"/>
          </a:xfrm>
          <a:prstGeom prst="halfFram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3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Callout 3"/>
          <p:cNvSpPr/>
          <p:nvPr/>
        </p:nvSpPr>
        <p:spPr>
          <a:xfrm>
            <a:off x="1818623" y="2929983"/>
            <a:ext cx="5506753" cy="3352800"/>
          </a:xfrm>
          <a:prstGeom prst="upArrowCallout">
            <a:avLst>
              <a:gd name="adj1" fmla="val 18074"/>
              <a:gd name="adj2" fmla="val 14610"/>
              <a:gd name="adj3" fmla="val 25000"/>
              <a:gd name="adj4" fmla="val 64977"/>
            </a:avLst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8623" y="4332507"/>
            <a:ext cx="55067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জাবেদা কাকে বলে ?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 জাবেদা গুলোর  বর্ননা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জাবেদার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45" y="836474"/>
            <a:ext cx="3013241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5" y="228600"/>
            <a:ext cx="2802909" cy="2667000"/>
          </a:xfrm>
          <a:prstGeom prst="rect">
            <a:avLst/>
          </a:prstGeom>
        </p:spPr>
      </p:pic>
      <p:pic>
        <p:nvPicPr>
          <p:cNvPr id="6" name="Picture 5" descr="56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4000"/>
          </a:blip>
          <a:stretch>
            <a:fillRect/>
          </a:stretch>
        </p:blipFill>
        <p:spPr>
          <a:xfrm>
            <a:off x="6072530" y="186959"/>
            <a:ext cx="2901834" cy="27432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F0D139DE-9E2F-440B-B2C9-5E46760FA249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2F822BF6-B3A5-4BC3-8C6A-7DB27A2DF9BB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EC0E86B-D5C5-4F72-B28C-9FE95FD84B57}"/>
              </a:ext>
            </a:extLst>
          </p:cNvPr>
          <p:cNvSpPr/>
          <p:nvPr/>
        </p:nvSpPr>
        <p:spPr>
          <a:xfrm flipH="1">
            <a:off x="3071471" y="219750"/>
            <a:ext cx="2532834" cy="4697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99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295400" y="3200400"/>
            <a:ext cx="6934200" cy="2514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জাবেদার ঘর অংকন করে আনবে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Ribbon 5"/>
          <p:cNvSpPr/>
          <p:nvPr/>
        </p:nvSpPr>
        <p:spPr>
          <a:xfrm>
            <a:off x="609600" y="647700"/>
            <a:ext cx="7924800" cy="13716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43E4EF3C-9C10-435E-906B-C47A2D959B73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1B5760E9-C674-423B-B2DC-4313ED108F65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6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762000"/>
            <a:ext cx="9144000" cy="6271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-152400"/>
            <a:ext cx="762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xmlns="" id="{12F2FD9A-D672-48E0-B6CE-1D837AAEF307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AE6275A9-2175-4715-8D92-B06AA15851DD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6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>
            <a:extLst>
              <a:ext uri="{FF2B5EF4-FFF2-40B4-BE49-F238E27FC236}">
                <a16:creationId xmlns:a16="http://schemas.microsoft.com/office/drawing/2014/main" xmlns="" id="{A230F45C-0492-4DE9-836B-56027AD4E1D5}"/>
              </a:ext>
            </a:extLst>
          </p:cNvPr>
          <p:cNvSpPr/>
          <p:nvPr/>
        </p:nvSpPr>
        <p:spPr>
          <a:xfrm>
            <a:off x="0" y="0"/>
            <a:ext cx="540728" cy="26670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xmlns="" id="{7B7192CC-A094-4E67-84E7-095230DC0007}"/>
              </a:ext>
            </a:extLst>
          </p:cNvPr>
          <p:cNvSpPr/>
          <p:nvPr/>
        </p:nvSpPr>
        <p:spPr>
          <a:xfrm flipH="1">
            <a:off x="8627306" y="0"/>
            <a:ext cx="540728" cy="26670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15C083-9614-484B-B513-717F8FF56D8E}"/>
              </a:ext>
            </a:extLst>
          </p:cNvPr>
          <p:cNvSpPr/>
          <p:nvPr/>
        </p:nvSpPr>
        <p:spPr>
          <a:xfrm>
            <a:off x="270364" y="2112153"/>
            <a:ext cx="4523509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লাইব্রেরিয়ান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রাজধরপুর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বালিয়াকান্দি,রাজবাড়ী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b="1" dirty="0"/>
              <a:t>E-mail: 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00B0F0"/>
                </a:solidFill>
              </a:rPr>
              <a:t>rabiul113253</a:t>
            </a:r>
            <a:r>
              <a:rPr lang="en-US" sz="2800" b="1" dirty="0" smtClean="0">
                <a:solidFill>
                  <a:srgbClr val="00B0F0"/>
                </a:solidFill>
              </a:rPr>
              <a:t>@gmail.com</a:t>
            </a:r>
            <a:endParaRPr lang="en-US" sz="2800" b="1" dirty="0">
              <a:solidFill>
                <a:srgbClr val="00B0F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Mob: </a:t>
            </a:r>
            <a:r>
              <a:rPr lang="en-US" sz="2400" b="1" dirty="0" smtClean="0">
                <a:solidFill>
                  <a:srgbClr val="00B0F0"/>
                </a:solidFill>
                <a:latin typeface="Arial Narrow" pitchFamily="34" charset="0"/>
                <a:cs typeface="Times New Roman" pitchFamily="18" charset="0"/>
              </a:rPr>
              <a:t>01784725470.</a:t>
            </a:r>
            <a:endParaRPr lang="en-US" sz="2400" b="1" dirty="0">
              <a:solidFill>
                <a:srgbClr val="00B0F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xmlns="" id="{6B46303B-6E5E-4370-A0AF-F8CF7F81B4CC}"/>
              </a:ext>
            </a:extLst>
          </p:cNvPr>
          <p:cNvSpPr/>
          <p:nvPr/>
        </p:nvSpPr>
        <p:spPr>
          <a:xfrm rot="5400000">
            <a:off x="2957594" y="3601369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rgbClr val="00B0F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CDD444-EF16-4117-AA23-5D4C51DF588F}"/>
              </a:ext>
            </a:extLst>
          </p:cNvPr>
          <p:cNvSpPr txBox="1"/>
          <p:nvPr/>
        </p:nvSpPr>
        <p:spPr>
          <a:xfrm>
            <a:off x="5865426" y="4038600"/>
            <a:ext cx="276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হিসাববিজ্ঞান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অধ্যায়ঃ ৬ষ্ট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08FDB12-9123-4A8B-8BCD-716FDDDB10EE}"/>
              </a:ext>
            </a:extLst>
          </p:cNvPr>
          <p:cNvSpPr/>
          <p:nvPr/>
        </p:nvSpPr>
        <p:spPr>
          <a:xfrm>
            <a:off x="1040906" y="53340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A60E4"/>
                </a:solidFill>
                <a:latin typeface="NikoshBAN" pitchFamily="2" charset="0"/>
                <a:cs typeface="NikoshBAN" pitchFamily="2" charset="0"/>
              </a:rPr>
              <a:t>সম্পাদিত </a:t>
            </a:r>
            <a:endParaRPr lang="en-US" sz="4000" dirty="0">
              <a:solidFill>
                <a:srgbClr val="FA60E4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19250"/>
            <a:ext cx="1340866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0" y="152400"/>
            <a:ext cx="2743200" cy="2743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324600" y="3505200"/>
            <a:ext cx="2667000" cy="2819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3505200"/>
            <a:ext cx="2743200" cy="2895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5562600" y="2667000"/>
            <a:ext cx="11430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200400" y="5029200"/>
            <a:ext cx="2971800" cy="7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133600" y="2438400"/>
            <a:ext cx="11430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alf Frame 7">
            <a:extLst>
              <a:ext uri="{FF2B5EF4-FFF2-40B4-BE49-F238E27FC236}">
                <a16:creationId xmlns:a16="http://schemas.microsoft.com/office/drawing/2014/main" xmlns="" id="{D45A633D-8A8F-428F-9AFD-815C0EB6A884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xmlns="" id="{2CB5755D-61EA-44CE-B481-F9DCDDE9CD5B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867" y="548670"/>
            <a:ext cx="62484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xmlns="" id="{5ED53456-F64C-4EB0-9862-6D407918EFBA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683C1FA6-39EF-4F18-B516-E2AA93980D01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xplosion 2 3">
            <a:extLst>
              <a:ext uri="{FF2B5EF4-FFF2-40B4-BE49-F238E27FC236}">
                <a16:creationId xmlns:a16="http://schemas.microsoft.com/office/drawing/2014/main" xmlns="" id="{95E7987A-4C2E-4D5E-AE35-228FB22518F9}"/>
              </a:ext>
            </a:extLst>
          </p:cNvPr>
          <p:cNvSpPr/>
          <p:nvPr/>
        </p:nvSpPr>
        <p:spPr>
          <a:xfrm>
            <a:off x="1628414" y="2911790"/>
            <a:ext cx="6192324" cy="324269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জাবেদা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04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1717" y="502503"/>
            <a:ext cx="63246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এ পাঠ শেষে শিক্ষার্থীরা---------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xmlns="" id="{104C8800-A50C-4E62-8FF7-17F6D94B04EA}"/>
              </a:ext>
            </a:extLst>
          </p:cNvPr>
          <p:cNvSpPr/>
          <p:nvPr/>
        </p:nvSpPr>
        <p:spPr>
          <a:xfrm>
            <a:off x="0" y="0"/>
            <a:ext cx="540728" cy="26670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xmlns="" id="{AC2DA302-4CAE-4618-A357-CF58B1528DE1}"/>
              </a:ext>
            </a:extLst>
          </p:cNvPr>
          <p:cNvSpPr/>
          <p:nvPr/>
        </p:nvSpPr>
        <p:spPr>
          <a:xfrm flipH="1">
            <a:off x="8627306" y="0"/>
            <a:ext cx="540728" cy="2667000"/>
          </a:xfrm>
          <a:prstGeom prst="halfFram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23CF79-9DA7-493F-86C1-D4FD15C6739D}"/>
              </a:ext>
            </a:extLst>
          </p:cNvPr>
          <p:cNvSpPr txBox="1"/>
          <p:nvPr/>
        </p:nvSpPr>
        <p:spPr>
          <a:xfrm>
            <a:off x="1333500" y="3124200"/>
            <a:ext cx="7200900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১) জাবেদা কে সংজ্ঞায়িত করতে পারবে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২) জাবেদার শ্রেনিবিভাগ করতে পারবে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৩) বাস্তব জিবনে জাবেদার গুরুত্ত উপলব্ধি করতে 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9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962400" cy="26289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4572000" cy="27051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 descr="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058887"/>
            <a:ext cx="8610600" cy="3505200"/>
          </a:xfrm>
          <a:prstGeom prst="rect">
            <a:avLst/>
          </a:prstGeom>
          <a:ln w="38100">
            <a:solidFill>
              <a:srgbClr val="FF0000"/>
            </a:solidFill>
            <a:prstDash val="lgDash"/>
          </a:ln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xmlns="" id="{51A352A1-A46F-4794-8A32-6EF63148F20C}"/>
              </a:ext>
            </a:extLst>
          </p:cNvPr>
          <p:cNvSpPr/>
          <p:nvPr/>
        </p:nvSpPr>
        <p:spPr>
          <a:xfrm flipH="1">
            <a:off x="8686799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xmlns="" id="{C69089EE-2E9B-471B-84F7-641FD93B8670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362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599" y="1905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নেওয়া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9624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4343400"/>
            <a:ext cx="15240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025224"/>
            <a:ext cx="2819400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8006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১) ক্রয়কিত  কয়েকটি পণ্যের নাম লিখ ? 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২) নগদ প্রাপ্তি জাবেদার একটি বৈশিষ্ঠ্য লিখ ?</a:t>
            </a:r>
          </a:p>
        </p:txBody>
      </p:sp>
      <p:pic>
        <p:nvPicPr>
          <p:cNvPr id="9" name="Picture 8" descr="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14400"/>
            <a:ext cx="3048000" cy="2514600"/>
          </a:xfrm>
          <a:prstGeom prst="rect">
            <a:avLst/>
          </a:prstGeom>
        </p:spPr>
      </p:pic>
      <p:pic>
        <p:nvPicPr>
          <p:cNvPr id="10" name="Picture 9" descr="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228850"/>
            <a:ext cx="2743200" cy="1733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1058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নিচের ছবি গুলো লক্ষ্য কর--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xmlns="" id="{8FE30962-70E7-4098-A6AD-1A82EAF7F81F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xmlns="" id="{0A6DD665-5E73-453B-9D0C-AC8ED920D004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0801625"/>
              </p:ext>
            </p:extLst>
          </p:nvPr>
        </p:nvGraphicFramePr>
        <p:xfrm>
          <a:off x="304800" y="1524000"/>
          <a:ext cx="8378482" cy="489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8800" y="762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জাবেদার প্রকারভেদ </a:t>
            </a:r>
            <a:endParaRPr lang="en-US" sz="6000" u="sng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20BF3D11-36CC-4447-83E8-339A7C5E08C2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xmlns="" id="{16ED3647-39A7-4C2A-818C-64A06F2958A6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990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জাবেদাকে</a:t>
            </a:r>
            <a:r>
              <a:rPr lang="en-US" dirty="0" smtClean="0"/>
              <a:t> </a:t>
            </a:r>
            <a:r>
              <a:rPr lang="en-US" dirty="0" err="1" smtClean="0"/>
              <a:t>সাধারনত</a:t>
            </a:r>
            <a:r>
              <a:rPr lang="en-US" dirty="0" smtClean="0"/>
              <a:t> </a:t>
            </a:r>
            <a:r>
              <a:rPr lang="en-US" dirty="0" err="1" smtClean="0"/>
              <a:t>দুই</a:t>
            </a:r>
            <a:r>
              <a:rPr lang="en-US" dirty="0" smtClean="0"/>
              <a:t> </a:t>
            </a:r>
            <a:r>
              <a:rPr lang="en-US" dirty="0" err="1" smtClean="0"/>
              <a:t>প্রকার</a:t>
            </a:r>
            <a:r>
              <a:rPr lang="en-US" dirty="0" smtClean="0"/>
              <a:t> ।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4196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82" y="228601"/>
            <a:ext cx="4191000" cy="3886200"/>
          </a:xfrm>
          <a:prstGeom prst="rect">
            <a:avLst/>
          </a:prstGeom>
        </p:spPr>
      </p:pic>
      <p:sp>
        <p:nvSpPr>
          <p:cNvPr id="4" name="Half Frame 3">
            <a:extLst>
              <a:ext uri="{FF2B5EF4-FFF2-40B4-BE49-F238E27FC236}">
                <a16:creationId xmlns:a16="http://schemas.microsoft.com/office/drawing/2014/main" xmlns="" id="{CC4D3804-4FBA-40A1-8C8F-65B5ECD1E163}"/>
              </a:ext>
            </a:extLst>
          </p:cNvPr>
          <p:cNvSpPr/>
          <p:nvPr/>
        </p:nvSpPr>
        <p:spPr>
          <a:xfrm>
            <a:off x="3517" y="0"/>
            <a:ext cx="457202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xmlns="" id="{A85AF399-94D0-4AC2-A4A3-22EF6EA3E88B}"/>
              </a:ext>
            </a:extLst>
          </p:cNvPr>
          <p:cNvSpPr/>
          <p:nvPr/>
        </p:nvSpPr>
        <p:spPr>
          <a:xfrm flipH="1">
            <a:off x="8683282" y="0"/>
            <a:ext cx="457201" cy="2667000"/>
          </a:xfrm>
          <a:prstGeom prst="halfFrame">
            <a:avLst>
              <a:gd name="adj1" fmla="val 36411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495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ছবিগুলোতে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পাই</a:t>
            </a:r>
            <a:r>
              <a:rPr lang="en-US" dirty="0" smtClean="0"/>
              <a:t> ,</a:t>
            </a:r>
            <a:r>
              <a:rPr lang="en-US" dirty="0" err="1" smtClean="0"/>
              <a:t>এক</a:t>
            </a:r>
            <a:r>
              <a:rPr lang="en-US" dirty="0" smtClean="0"/>
              <a:t> </a:t>
            </a:r>
            <a:r>
              <a:rPr lang="en-US" dirty="0" err="1" smtClean="0"/>
              <a:t>পক্ষ</a:t>
            </a:r>
            <a:r>
              <a:rPr lang="en-US" dirty="0" smtClean="0"/>
              <a:t>  </a:t>
            </a:r>
            <a:r>
              <a:rPr lang="en-US" dirty="0" err="1" smtClean="0"/>
              <a:t>দিচ্ছে</a:t>
            </a:r>
            <a:r>
              <a:rPr lang="en-US" dirty="0" smtClean="0"/>
              <a:t> </a:t>
            </a:r>
            <a:r>
              <a:rPr lang="en-US" dirty="0" err="1" smtClean="0"/>
              <a:t>আবার</a:t>
            </a:r>
            <a:r>
              <a:rPr lang="en-US" dirty="0" smtClean="0"/>
              <a:t> </a:t>
            </a:r>
            <a:r>
              <a:rPr lang="en-US" dirty="0" err="1" smtClean="0"/>
              <a:t>আরেক</a:t>
            </a:r>
            <a:r>
              <a:rPr lang="en-US" dirty="0" smtClean="0"/>
              <a:t> </a:t>
            </a:r>
            <a:r>
              <a:rPr lang="en-US" dirty="0" err="1" smtClean="0"/>
              <a:t>পক্ষ</a:t>
            </a:r>
            <a:r>
              <a:rPr lang="en-US" dirty="0" smtClean="0"/>
              <a:t> </a:t>
            </a:r>
            <a:r>
              <a:rPr lang="en-US" dirty="0" err="1" smtClean="0"/>
              <a:t>নিচ্ছে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9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970</TotalTime>
  <Words>146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Narrow</vt:lpstr>
      <vt:lpstr>Calibri</vt:lpstr>
      <vt:lpstr>Calibri Light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189</cp:revision>
  <dcterms:created xsi:type="dcterms:W3CDTF">2006-08-16T00:00:00Z</dcterms:created>
  <dcterms:modified xsi:type="dcterms:W3CDTF">2020-09-08T13:20:49Z</dcterms:modified>
</cp:coreProperties>
</file>